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2E96"/>
    <a:srgbClr val="BB7B09"/>
    <a:srgbClr val="17A6A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8F7223-5953-4CAC-91CA-720C9E66BCFC}" type="datetimeFigureOut">
              <a:rPr lang="el-GR" smtClean="0"/>
              <a:pPr/>
              <a:t>5/10/2012</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3BC5CD-64D9-456E-916E-24AB0B14EFDF}"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FC3BC5CD-64D9-456E-916E-24AB0B14EFDF}" type="slidenum">
              <a:rPr lang="el-GR" smtClean="0"/>
              <a:pPr/>
              <a:t>5</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1">
        <a:schemeClr val="bg1"/>
      </p:bgRef>
    </p:bg>
    <p:spTree>
      <p:nvGrpSpPr>
        <p:cNvPr id="1" name=""/>
        <p:cNvGrpSpPr/>
        <p:nvPr/>
      </p:nvGrpSpPr>
      <p:grpSpPr>
        <a:xfrm>
          <a:off x="0" y="0"/>
          <a:ext cx="0" cy="0"/>
          <a:chOff x="0" y="0"/>
          <a:chExt cx="0" cy="0"/>
        </a:xfrm>
      </p:grpSpPr>
      <p:sp>
        <p:nvSpPr>
          <p:cNvPr id="8" name="7 - Τίτλος"/>
          <p:cNvSpPr>
            <a:spLocks noGrp="1"/>
          </p:cNvSpPr>
          <p:nvPr>
            <p:ph type="ctrTitle"/>
          </p:nvPr>
        </p:nvSpPr>
        <p:spPr>
          <a:xfrm>
            <a:off x="2286000" y="3124200"/>
            <a:ext cx="6172200" cy="1894362"/>
          </a:xfrm>
        </p:spPr>
        <p:txBody>
          <a:bodyPr/>
          <a:lstStyle>
            <a:lvl1pPr>
              <a:defRPr b="1"/>
            </a:lvl1pPr>
          </a:lstStyle>
          <a:p>
            <a:r>
              <a:rPr kumimoji="0" lang="el-GR" smtClean="0"/>
              <a:t>Kλικ για επεξεργασία του τίτλου</a:t>
            </a:r>
            <a:endParaRPr kumimoji="0" lang="en-US"/>
          </a:p>
        </p:txBody>
      </p:sp>
      <p:sp>
        <p:nvSpPr>
          <p:cNvPr id="9" name="8 - Υπότιτλος"/>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28" name="27 - Θέση ημερομηνίας"/>
          <p:cNvSpPr>
            <a:spLocks noGrp="1"/>
          </p:cNvSpPr>
          <p:nvPr>
            <p:ph type="dt" sz="half" idx="10"/>
          </p:nvPr>
        </p:nvSpPr>
        <p:spPr bwMode="auto">
          <a:xfrm rot="5400000">
            <a:off x="7764621" y="1174097"/>
            <a:ext cx="2286000" cy="381000"/>
          </a:xfrm>
        </p:spPr>
        <p:txBody>
          <a:bodyPr/>
          <a:lstStyle/>
          <a:p>
            <a:fld id="{567390CD-7601-41EF-A0C4-47B96291682B}" type="datetimeFigureOut">
              <a:rPr lang="el-GR" smtClean="0"/>
              <a:pPr/>
              <a:t>5/10/2012</a:t>
            </a:fld>
            <a:endParaRPr lang="el-GR"/>
          </a:p>
        </p:txBody>
      </p:sp>
      <p:sp>
        <p:nvSpPr>
          <p:cNvPr id="17" name="16 - Θέση υποσέλιδου"/>
          <p:cNvSpPr>
            <a:spLocks noGrp="1"/>
          </p:cNvSpPr>
          <p:nvPr>
            <p:ph type="ftr" sz="quarter" idx="11"/>
          </p:nvPr>
        </p:nvSpPr>
        <p:spPr bwMode="auto">
          <a:xfrm rot="5400000">
            <a:off x="7077269" y="4181669"/>
            <a:ext cx="3657600" cy="384048"/>
          </a:xfrm>
        </p:spPr>
        <p:txBody>
          <a:bodyPr/>
          <a:lstStyle/>
          <a:p>
            <a:endParaRPr lang="el-GR"/>
          </a:p>
        </p:txBody>
      </p:sp>
      <p:sp>
        <p:nvSpPr>
          <p:cNvPr id="10" name="9 - Ορθογώνιο"/>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 Ορθογώνιο"/>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 Ορθογώνιο"/>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 Ορθογώνιο"/>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 Ευθεία γραμμή σύνδεσης"/>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 Ευθεία γραμμή σύνδεσης"/>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 Ευθεία γραμμή σύνδεσης"/>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 Ευθεία γραμμή σύνδεσης"/>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 Ευθεία γραμμή σύνδεσης"/>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 Ευθεία γραμμή σύνδεσης"/>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 Ορθογώνιο"/>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 Έλλειψη"/>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 Έλλειψη"/>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 Έλλειψη"/>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 Έλλειψη"/>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 Έλλειψη"/>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 Θέση αριθμού διαφάνειας"/>
          <p:cNvSpPr>
            <a:spLocks noGrp="1"/>
          </p:cNvSpPr>
          <p:nvPr>
            <p:ph type="sldNum" sz="quarter" idx="12"/>
          </p:nvPr>
        </p:nvSpPr>
        <p:spPr bwMode="auto">
          <a:xfrm>
            <a:off x="1325544" y="4928702"/>
            <a:ext cx="609600" cy="517524"/>
          </a:xfrm>
        </p:spPr>
        <p:txBody>
          <a:bodyPr/>
          <a:lstStyle/>
          <a:p>
            <a:fld id="{BC0D6EF6-7353-45A8-97CE-D029D948E913}" type="slidenum">
              <a:rPr lang="el-GR" smtClean="0"/>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567390CD-7601-41EF-A0C4-47B96291682B}" type="datetimeFigureOut">
              <a:rPr lang="el-GR" smtClean="0"/>
              <a:pPr/>
              <a:t>5/10/2012</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BC0D6EF6-7353-45A8-97CE-D029D948E913}"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39"/>
            <a:ext cx="167640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457200" y="274638"/>
            <a:ext cx="60198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567390CD-7601-41EF-A0C4-47B96291682B}" type="datetimeFigureOut">
              <a:rPr lang="el-GR" smtClean="0"/>
              <a:pPr/>
              <a:t>5/10/2012</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BC0D6EF6-7353-45A8-97CE-D029D948E913}"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8" name="7 - Θέση περιεχομένου"/>
          <p:cNvSpPr>
            <a:spLocks noGrp="1"/>
          </p:cNvSpPr>
          <p:nvPr>
            <p:ph sz="quarter" idx="1"/>
          </p:nvPr>
        </p:nvSpPr>
        <p:spPr>
          <a:xfrm>
            <a:off x="457200" y="1600200"/>
            <a:ext cx="7467600" cy="4873752"/>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7" name="6 - Θέση ημερομηνίας"/>
          <p:cNvSpPr>
            <a:spLocks noGrp="1"/>
          </p:cNvSpPr>
          <p:nvPr>
            <p:ph type="dt" sz="half" idx="14"/>
          </p:nvPr>
        </p:nvSpPr>
        <p:spPr/>
        <p:txBody>
          <a:bodyPr rtlCol="0"/>
          <a:lstStyle/>
          <a:p>
            <a:fld id="{567390CD-7601-41EF-A0C4-47B96291682B}" type="datetimeFigureOut">
              <a:rPr lang="el-GR" smtClean="0"/>
              <a:pPr/>
              <a:t>5/10/2012</a:t>
            </a:fld>
            <a:endParaRPr lang="el-GR"/>
          </a:p>
        </p:txBody>
      </p:sp>
      <p:sp>
        <p:nvSpPr>
          <p:cNvPr id="9" name="8 - Θέση αριθμού διαφάνειας"/>
          <p:cNvSpPr>
            <a:spLocks noGrp="1"/>
          </p:cNvSpPr>
          <p:nvPr>
            <p:ph type="sldNum" sz="quarter" idx="15"/>
          </p:nvPr>
        </p:nvSpPr>
        <p:spPr/>
        <p:txBody>
          <a:bodyPr rtlCol="0"/>
          <a:lstStyle/>
          <a:p>
            <a:fld id="{BC0D6EF6-7353-45A8-97CE-D029D948E913}" type="slidenum">
              <a:rPr lang="el-GR" smtClean="0"/>
              <a:pPr/>
              <a:t>‹#›</a:t>
            </a:fld>
            <a:endParaRPr lang="el-GR"/>
          </a:p>
        </p:txBody>
      </p:sp>
      <p:sp>
        <p:nvSpPr>
          <p:cNvPr id="10" name="9 - Θέση υποσέλιδου"/>
          <p:cNvSpPr>
            <a:spLocks noGrp="1"/>
          </p:cNvSpPr>
          <p:nvPr>
            <p:ph type="ftr" sz="quarter" idx="16"/>
          </p:nvPr>
        </p:nvSpPr>
        <p:spPr/>
        <p:txBody>
          <a:bodyPr rtlCol="0"/>
          <a:lstStyle/>
          <a:p>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2"/>
      </p:bgRef>
    </p:bg>
    <p:spTree>
      <p:nvGrpSpPr>
        <p:cNvPr id="1" name=""/>
        <p:cNvGrpSpPr/>
        <p:nvPr/>
      </p:nvGrpSpPr>
      <p:grpSpPr>
        <a:xfrm>
          <a:off x="0" y="0"/>
          <a:ext cx="0" cy="0"/>
          <a:chOff x="0" y="0"/>
          <a:chExt cx="0" cy="0"/>
        </a:xfrm>
      </p:grpSpPr>
      <p:sp>
        <p:nvSpPr>
          <p:cNvPr id="2" name="1 - Τίτλος"/>
          <p:cNvSpPr>
            <a:spLocks noGrp="1"/>
          </p:cNvSpPr>
          <p:nvPr>
            <p:ph type="title"/>
          </p:nvPr>
        </p:nvSpPr>
        <p:spPr>
          <a:xfrm>
            <a:off x="2286000" y="2895600"/>
            <a:ext cx="6172200" cy="2053590"/>
          </a:xfrm>
        </p:spPr>
        <p:txBody>
          <a:bodyPr/>
          <a:lstStyle>
            <a:lvl1pPr algn="l">
              <a:buNone/>
              <a:defRPr sz="3000" b="1" cap="small" baseline="0"/>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bwMode="auto">
          <a:xfrm rot="5400000">
            <a:off x="7763256" y="1170432"/>
            <a:ext cx="2286000" cy="381000"/>
          </a:xfrm>
        </p:spPr>
        <p:txBody>
          <a:bodyPr/>
          <a:lstStyle/>
          <a:p>
            <a:fld id="{567390CD-7601-41EF-A0C4-47B96291682B}" type="datetimeFigureOut">
              <a:rPr lang="el-GR" smtClean="0"/>
              <a:pPr/>
              <a:t>5/10/2012</a:t>
            </a:fld>
            <a:endParaRPr lang="el-GR"/>
          </a:p>
        </p:txBody>
      </p:sp>
      <p:sp>
        <p:nvSpPr>
          <p:cNvPr id="5" name="4 - Θέση υποσέλιδου"/>
          <p:cNvSpPr>
            <a:spLocks noGrp="1"/>
          </p:cNvSpPr>
          <p:nvPr>
            <p:ph type="ftr" sz="quarter" idx="11"/>
          </p:nvPr>
        </p:nvSpPr>
        <p:spPr bwMode="auto">
          <a:xfrm rot="5400000">
            <a:off x="7077456" y="4178808"/>
            <a:ext cx="3657600" cy="384048"/>
          </a:xfrm>
        </p:spPr>
        <p:txBody>
          <a:bodyPr/>
          <a:lstStyle/>
          <a:p>
            <a:endParaRPr lang="el-GR"/>
          </a:p>
        </p:txBody>
      </p:sp>
      <p:sp>
        <p:nvSpPr>
          <p:cNvPr id="9" name="8 - Ορθογώνιο"/>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 Ορθογώνιο"/>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 Ορθογώνιο"/>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 Ορθογώνιο"/>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 Ευθεία γραμμή σύνδεσης"/>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 Ευθεία γραμμή σύνδεσης"/>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 Ευθεία γραμμή σύνδεσης"/>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 Ευθεία γραμμή σύνδεσης"/>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 Ευθεία γραμμή σύνδεσης"/>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 Ορθογώνιο"/>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 Έλλειψη"/>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 Έλλειψη"/>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 Έλλειψη"/>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 Έλλειψη"/>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 Έλλειψη"/>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 Ευθεία γραμμή σύνδεσης"/>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 Θέση αριθμού διαφάνειας"/>
          <p:cNvSpPr>
            <a:spLocks noGrp="1"/>
          </p:cNvSpPr>
          <p:nvPr>
            <p:ph type="sldNum" sz="quarter" idx="12"/>
          </p:nvPr>
        </p:nvSpPr>
        <p:spPr bwMode="auto">
          <a:xfrm>
            <a:off x="1340616" y="4928702"/>
            <a:ext cx="609600" cy="517524"/>
          </a:xfrm>
        </p:spPr>
        <p:txBody>
          <a:bodyPr/>
          <a:lstStyle/>
          <a:p>
            <a:fld id="{BC0D6EF6-7353-45A8-97CE-D029D948E913}" type="slidenum">
              <a:rPr lang="el-GR" smtClean="0"/>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5" name="4 - Θέση ημερομηνίας"/>
          <p:cNvSpPr>
            <a:spLocks noGrp="1"/>
          </p:cNvSpPr>
          <p:nvPr>
            <p:ph type="dt" sz="half" idx="10"/>
          </p:nvPr>
        </p:nvSpPr>
        <p:spPr/>
        <p:txBody>
          <a:bodyPr/>
          <a:lstStyle/>
          <a:p>
            <a:fld id="{567390CD-7601-41EF-A0C4-47B96291682B}" type="datetimeFigureOut">
              <a:rPr lang="el-GR" smtClean="0"/>
              <a:pPr/>
              <a:t>5/10/2012</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BC0D6EF6-7353-45A8-97CE-D029D948E913}" type="slidenum">
              <a:rPr lang="el-GR" smtClean="0"/>
              <a:pPr/>
              <a:t>‹#›</a:t>
            </a:fld>
            <a:endParaRPr lang="el-GR"/>
          </a:p>
        </p:txBody>
      </p:sp>
      <p:sp>
        <p:nvSpPr>
          <p:cNvPr id="9" name="8 - Θέση περιεχομένου"/>
          <p:cNvSpPr>
            <a:spLocks noGrp="1"/>
          </p:cNvSpPr>
          <p:nvPr>
            <p:ph sz="quarter" idx="1"/>
          </p:nvPr>
        </p:nvSpPr>
        <p:spPr>
          <a:xfrm>
            <a:off x="457200" y="1600200"/>
            <a:ext cx="3657600" cy="45720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1" name="10 - Θέση περιεχομένου"/>
          <p:cNvSpPr>
            <a:spLocks noGrp="1"/>
          </p:cNvSpPr>
          <p:nvPr>
            <p:ph sz="quarter" idx="2"/>
          </p:nvPr>
        </p:nvSpPr>
        <p:spPr>
          <a:xfrm>
            <a:off x="4270248" y="1600200"/>
            <a:ext cx="3657600" cy="45720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3050"/>
            <a:ext cx="7543800" cy="1143000"/>
          </a:xfrm>
        </p:spPr>
        <p:txBody>
          <a:bodyPr anchor="b"/>
          <a:lstStyle>
            <a:lvl1pPr>
              <a:defRPr/>
            </a:lvl1pPr>
          </a:lstStyle>
          <a:p>
            <a:r>
              <a:rPr kumimoji="0" lang="el-GR" smtClean="0"/>
              <a:t>Kλικ για επεξεργασία του τίτλου</a:t>
            </a:r>
            <a:endParaRPr kumimoji="0" lang="en-US"/>
          </a:p>
        </p:txBody>
      </p:sp>
      <p:sp>
        <p:nvSpPr>
          <p:cNvPr id="7" name="6 - Θέση ημερομηνίας"/>
          <p:cNvSpPr>
            <a:spLocks noGrp="1"/>
          </p:cNvSpPr>
          <p:nvPr>
            <p:ph type="dt" sz="half" idx="10"/>
          </p:nvPr>
        </p:nvSpPr>
        <p:spPr/>
        <p:txBody>
          <a:bodyPr/>
          <a:lstStyle/>
          <a:p>
            <a:fld id="{567390CD-7601-41EF-A0C4-47B96291682B}" type="datetimeFigureOut">
              <a:rPr lang="el-GR" smtClean="0"/>
              <a:pPr/>
              <a:t>5/10/2012</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BC0D6EF6-7353-45A8-97CE-D029D948E913}" type="slidenum">
              <a:rPr lang="el-GR" smtClean="0"/>
              <a:pPr/>
              <a:t>‹#›</a:t>
            </a:fld>
            <a:endParaRPr lang="el-GR"/>
          </a:p>
        </p:txBody>
      </p:sp>
      <p:sp>
        <p:nvSpPr>
          <p:cNvPr id="11" name="10 - Θέση περιεχομένου"/>
          <p:cNvSpPr>
            <a:spLocks noGrp="1"/>
          </p:cNvSpPr>
          <p:nvPr>
            <p:ph sz="quarter" idx="2"/>
          </p:nvPr>
        </p:nvSpPr>
        <p:spPr>
          <a:xfrm>
            <a:off x="457200" y="2362200"/>
            <a:ext cx="3657600" cy="38862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3" name="12 - Θέση περιεχομένου"/>
          <p:cNvSpPr>
            <a:spLocks noGrp="1"/>
          </p:cNvSpPr>
          <p:nvPr>
            <p:ph sz="quarter" idx="4"/>
          </p:nvPr>
        </p:nvSpPr>
        <p:spPr>
          <a:xfrm>
            <a:off x="4371975" y="2362200"/>
            <a:ext cx="3657600" cy="3886200"/>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2" name="11 - Θέση κειμένου"/>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l-GR" smtClean="0"/>
              <a:t>Kλικ για επεξεργασία των στυλ του υποδείγματος</a:t>
            </a:r>
          </a:p>
        </p:txBody>
      </p:sp>
      <p:sp>
        <p:nvSpPr>
          <p:cNvPr id="14" name="13 - Θέση κειμένου"/>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l-GR" smtClean="0"/>
              <a:t>Kλικ για επεξεργασία των στυλ του υποδείγματος</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6" name="5 - Θέση ημερομηνίας"/>
          <p:cNvSpPr>
            <a:spLocks noGrp="1"/>
          </p:cNvSpPr>
          <p:nvPr>
            <p:ph type="dt" sz="half" idx="10"/>
          </p:nvPr>
        </p:nvSpPr>
        <p:spPr/>
        <p:txBody>
          <a:bodyPr rtlCol="0"/>
          <a:lstStyle/>
          <a:p>
            <a:fld id="{567390CD-7601-41EF-A0C4-47B96291682B}" type="datetimeFigureOut">
              <a:rPr lang="el-GR" smtClean="0"/>
              <a:pPr/>
              <a:t>5/10/2012</a:t>
            </a:fld>
            <a:endParaRPr lang="el-GR"/>
          </a:p>
        </p:txBody>
      </p:sp>
      <p:sp>
        <p:nvSpPr>
          <p:cNvPr id="7" name="6 - Θέση αριθμού διαφάνειας"/>
          <p:cNvSpPr>
            <a:spLocks noGrp="1"/>
          </p:cNvSpPr>
          <p:nvPr>
            <p:ph type="sldNum" sz="quarter" idx="11"/>
          </p:nvPr>
        </p:nvSpPr>
        <p:spPr/>
        <p:txBody>
          <a:bodyPr rtlCol="0"/>
          <a:lstStyle/>
          <a:p>
            <a:fld id="{BC0D6EF6-7353-45A8-97CE-D029D948E913}" type="slidenum">
              <a:rPr lang="el-GR" smtClean="0"/>
              <a:pPr/>
              <a:t>‹#›</a:t>
            </a:fld>
            <a:endParaRPr lang="el-GR"/>
          </a:p>
        </p:txBody>
      </p:sp>
      <p:sp>
        <p:nvSpPr>
          <p:cNvPr id="8" name="7 - Θέση υποσέλιδου"/>
          <p:cNvSpPr>
            <a:spLocks noGrp="1"/>
          </p:cNvSpPr>
          <p:nvPr>
            <p:ph type="ftr" sz="quarter" idx="12"/>
          </p:nvPr>
        </p:nvSpPr>
        <p:spPr/>
        <p:txBody>
          <a:bodyPr rtlCol="0"/>
          <a:lstStyle/>
          <a:p>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567390CD-7601-41EF-A0C4-47B96291682B}" type="datetimeFigureOut">
              <a:rPr lang="el-GR" smtClean="0"/>
              <a:pPr/>
              <a:t>5/10/2012</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BC0D6EF6-7353-45A8-97CE-D029D948E913}"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bg>
      <p:bgRef idx="1001">
        <a:schemeClr val="bg1"/>
      </p:bgRef>
    </p:bg>
    <p:spTree>
      <p:nvGrpSpPr>
        <p:cNvPr id="1" name=""/>
        <p:cNvGrpSpPr/>
        <p:nvPr/>
      </p:nvGrpSpPr>
      <p:grpSpPr>
        <a:xfrm>
          <a:off x="0" y="0"/>
          <a:ext cx="0" cy="0"/>
          <a:chOff x="0" y="0"/>
          <a:chExt cx="0" cy="0"/>
        </a:xfrm>
      </p:grpSpPr>
      <p:sp>
        <p:nvSpPr>
          <p:cNvPr id="10" name="9 - Ευθεία γραμμή σύνδεσης"/>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 Τίτλος"/>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8" name="7 - Ευθεία γραμμή σύνδεσης"/>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 Ευθεία γραμμή σύνδεσης"/>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 Ευθεία γραμμή σύνδεσης"/>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 Ορθογώνιο"/>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 Ευθεία γραμμή σύνδεσης"/>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 Έλλειψη"/>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 Θέση περιεχομένου"/>
          <p:cNvSpPr>
            <a:spLocks noGrp="1"/>
          </p:cNvSpPr>
          <p:nvPr>
            <p:ph sz="quarter" idx="1"/>
          </p:nvPr>
        </p:nvSpPr>
        <p:spPr>
          <a:xfrm>
            <a:off x="304800" y="274320"/>
            <a:ext cx="5638800" cy="6327648"/>
          </a:xfrm>
        </p:spPr>
        <p:txBody>
          <a:bodyPr/>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21" name="20 - Θέση ημερομηνίας"/>
          <p:cNvSpPr>
            <a:spLocks noGrp="1"/>
          </p:cNvSpPr>
          <p:nvPr>
            <p:ph type="dt" sz="half" idx="14"/>
          </p:nvPr>
        </p:nvSpPr>
        <p:spPr/>
        <p:txBody>
          <a:bodyPr rtlCol="0"/>
          <a:lstStyle/>
          <a:p>
            <a:fld id="{567390CD-7601-41EF-A0C4-47B96291682B}" type="datetimeFigureOut">
              <a:rPr lang="el-GR" smtClean="0"/>
              <a:pPr/>
              <a:t>5/10/2012</a:t>
            </a:fld>
            <a:endParaRPr lang="el-GR"/>
          </a:p>
        </p:txBody>
      </p:sp>
      <p:sp>
        <p:nvSpPr>
          <p:cNvPr id="22" name="21 - Θέση αριθμού διαφάνειας"/>
          <p:cNvSpPr>
            <a:spLocks noGrp="1"/>
          </p:cNvSpPr>
          <p:nvPr>
            <p:ph type="sldNum" sz="quarter" idx="15"/>
          </p:nvPr>
        </p:nvSpPr>
        <p:spPr/>
        <p:txBody>
          <a:bodyPr rtlCol="0"/>
          <a:lstStyle/>
          <a:p>
            <a:fld id="{BC0D6EF6-7353-45A8-97CE-D029D948E913}" type="slidenum">
              <a:rPr lang="el-GR" smtClean="0"/>
              <a:pPr/>
              <a:t>‹#›</a:t>
            </a:fld>
            <a:endParaRPr lang="el-GR"/>
          </a:p>
        </p:txBody>
      </p:sp>
      <p:sp>
        <p:nvSpPr>
          <p:cNvPr id="23" name="22 - Θέση υποσέλιδου"/>
          <p:cNvSpPr>
            <a:spLocks noGrp="1"/>
          </p:cNvSpPr>
          <p:nvPr>
            <p:ph type="ftr" sz="quarter" idx="16"/>
          </p:nvPr>
        </p:nvSpPr>
        <p:spPr/>
        <p:txBody>
          <a:bodyPr rtlCol="0"/>
          <a:lstStyle/>
          <a:p>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9" name="8 - Ευθεία γραμμή σύνδεσης"/>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 Έλλειψη"/>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 Τίτλος"/>
          <p:cNvSpPr>
            <a:spLocks noGrp="1"/>
          </p:cNvSpPr>
          <p:nvPr>
            <p:ph type="title"/>
          </p:nvPr>
        </p:nvSpPr>
        <p:spPr>
          <a:xfrm rot="5400000">
            <a:off x="3350133" y="3200400"/>
            <a:ext cx="6309360" cy="457200"/>
          </a:xfrm>
        </p:spPr>
        <p:txBody>
          <a:bodyPr anchor="b"/>
          <a:lstStyle>
            <a:lvl1pPr algn="l">
              <a:buNone/>
              <a:defRPr sz="2000" b="1"/>
            </a:lvl1pPr>
          </a:lstStyle>
          <a:p>
            <a:r>
              <a:rPr kumimoji="0" lang="el-GR" smtClean="0"/>
              <a:t>Kλικ για επεξεργασία του τίτλου</a:t>
            </a:r>
            <a:endParaRPr kumimoji="0" lang="en-US"/>
          </a:p>
        </p:txBody>
      </p:sp>
      <p:sp>
        <p:nvSpPr>
          <p:cNvPr id="3" name="2 - Θέση εικόνας"/>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l-GR" smtClean="0"/>
              <a:t>Κάντε κλικ στο εικονίδιο για να προσθέσετε μια εικόνα</a:t>
            </a:r>
            <a:endParaRPr kumimoji="0" lang="en-US" dirty="0"/>
          </a:p>
        </p:txBody>
      </p:sp>
      <p:sp>
        <p:nvSpPr>
          <p:cNvPr id="4" name="3 - Θέση κειμένου"/>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10" name="9 - Ευθεία γραμμή σύνδεσης"/>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 Ορθογώνιο"/>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 Ευθεία γραμμή σύνδεσης"/>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 Ευθεία γραμμή σύνδεσης"/>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 Ευθεία γραμμή σύνδεσης"/>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 Θέση ημερομηνίας"/>
          <p:cNvSpPr>
            <a:spLocks noGrp="1"/>
          </p:cNvSpPr>
          <p:nvPr>
            <p:ph type="dt" sz="half" idx="10"/>
          </p:nvPr>
        </p:nvSpPr>
        <p:spPr/>
        <p:txBody>
          <a:bodyPr rtlCol="0"/>
          <a:lstStyle/>
          <a:p>
            <a:fld id="{567390CD-7601-41EF-A0C4-47B96291682B}" type="datetimeFigureOut">
              <a:rPr lang="el-GR" smtClean="0"/>
              <a:pPr/>
              <a:t>5/10/2012</a:t>
            </a:fld>
            <a:endParaRPr lang="el-GR"/>
          </a:p>
        </p:txBody>
      </p:sp>
      <p:sp>
        <p:nvSpPr>
          <p:cNvPr id="18" name="17 - Θέση αριθμού διαφάνειας"/>
          <p:cNvSpPr>
            <a:spLocks noGrp="1"/>
          </p:cNvSpPr>
          <p:nvPr>
            <p:ph type="sldNum" sz="quarter" idx="11"/>
          </p:nvPr>
        </p:nvSpPr>
        <p:spPr/>
        <p:txBody>
          <a:bodyPr rtlCol="0"/>
          <a:lstStyle/>
          <a:p>
            <a:fld id="{BC0D6EF6-7353-45A8-97CE-D029D948E913}" type="slidenum">
              <a:rPr lang="el-GR" smtClean="0"/>
              <a:pPr/>
              <a:t>‹#›</a:t>
            </a:fld>
            <a:endParaRPr lang="el-GR"/>
          </a:p>
        </p:txBody>
      </p:sp>
      <p:sp>
        <p:nvSpPr>
          <p:cNvPr id="21" name="20 - Θέση υποσέλιδου"/>
          <p:cNvSpPr>
            <a:spLocks noGrp="1"/>
          </p:cNvSpPr>
          <p:nvPr>
            <p:ph type="ftr" sz="quarter" idx="12"/>
          </p:nvPr>
        </p:nvSpPr>
        <p:spPr/>
        <p:txBody>
          <a:bodyPr rtlCol="0"/>
          <a:lstStyle/>
          <a:p>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 Ευθεία γραμμή σύνδεσης"/>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 Θέση τίτλου"/>
          <p:cNvSpPr>
            <a:spLocks noGrp="1"/>
          </p:cNvSpPr>
          <p:nvPr>
            <p:ph type="title"/>
          </p:nvPr>
        </p:nvSpPr>
        <p:spPr>
          <a:xfrm>
            <a:off x="457200" y="274638"/>
            <a:ext cx="7467600" cy="1143000"/>
          </a:xfrm>
          <a:prstGeom prst="rect">
            <a:avLst/>
          </a:prstGeom>
        </p:spPr>
        <p:txBody>
          <a:bodyPr vert="horz" anchor="b">
            <a:normAutofit/>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67390CD-7601-41EF-A0C4-47B96291682B}" type="datetimeFigureOut">
              <a:rPr lang="el-GR" smtClean="0"/>
              <a:pPr/>
              <a:t>5/10/2012</a:t>
            </a:fld>
            <a:endParaRPr lang="el-GR"/>
          </a:p>
        </p:txBody>
      </p:sp>
      <p:sp>
        <p:nvSpPr>
          <p:cNvPr id="3" name="2 - Θέση υποσέλιδου"/>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l-GR"/>
          </a:p>
        </p:txBody>
      </p:sp>
      <p:sp>
        <p:nvSpPr>
          <p:cNvPr id="7" name="6 - Ευθεία γραμμή σύνδεσης"/>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 Ευθεία γραμμή σύνδεσης"/>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 Ορθογώνιο"/>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 Ευθεία γραμμή σύνδεσης"/>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 Έλλειψη"/>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 Θέση αριθμού διαφάνειας"/>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C0D6EF6-7353-45A8-97CE-D029D948E913}"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 Id="rId9" Type="http://schemas.openxmlformats.org/officeDocument/2006/relationships/image" Target="../media/image9.jpeg"/></Relationships>
</file>

<file path=ppt/slides/_rels/slide2.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hyperlink" Target="http://en.wikipedia.org/wiki/Southeast_Europe" TargetMode="External"/><Relationship Id="rId7" Type="http://schemas.openxmlformats.org/officeDocument/2006/relationships/hyperlink" Target="http://en.wikipedia.org/wiki/Turkey" TargetMode="External"/><Relationship Id="rId12" Type="http://schemas.openxmlformats.org/officeDocument/2006/relationships/image" Target="../media/image13.jpeg"/><Relationship Id="rId2" Type="http://schemas.openxmlformats.org/officeDocument/2006/relationships/hyperlink" Target="http://youtu.be/EzfEHZ7JW5o" TargetMode="External"/><Relationship Id="rId1" Type="http://schemas.openxmlformats.org/officeDocument/2006/relationships/slideLayout" Target="../slideLayouts/slideLayout2.xml"/><Relationship Id="rId6" Type="http://schemas.openxmlformats.org/officeDocument/2006/relationships/hyperlink" Target="http://en.wikipedia.org/wiki/Bulgaria" TargetMode="External"/><Relationship Id="rId11" Type="http://schemas.openxmlformats.org/officeDocument/2006/relationships/image" Target="../media/image12.jpeg"/><Relationship Id="rId5" Type="http://schemas.openxmlformats.org/officeDocument/2006/relationships/hyperlink" Target="http://en.wikipedia.org/wiki/Albania" TargetMode="External"/><Relationship Id="rId10" Type="http://schemas.openxmlformats.org/officeDocument/2006/relationships/image" Target="../media/image11.jpeg"/><Relationship Id="rId4" Type="http://schemas.openxmlformats.org/officeDocument/2006/relationships/hyperlink" Target="http://en.wikipedia.org/wiki/Athens" TargetMode="External"/><Relationship Id="rId9" Type="http://schemas.openxmlformats.org/officeDocument/2006/relationships/image" Target="../media/image10.gif"/></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Macedonia_(Greece)" TargetMode="External"/><Relationship Id="rId2" Type="http://schemas.openxmlformats.org/officeDocument/2006/relationships/hyperlink" Target="http://en.wikipedia.org/wiki/Thessaly" TargetMode="External"/><Relationship Id="rId1" Type="http://schemas.openxmlformats.org/officeDocument/2006/relationships/slideLayout" Target="../slideLayouts/slideLayout9.xml"/><Relationship Id="rId5" Type="http://schemas.openxmlformats.org/officeDocument/2006/relationships/image" Target="../media/image17.jpeg"/><Relationship Id="rId4" Type="http://schemas.openxmlformats.org/officeDocument/2006/relationships/hyperlink" Target="http://en.wikipedia.org/wiki/Thessalonik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xml"/><Relationship Id="rId5" Type="http://schemas.openxmlformats.org/officeDocument/2006/relationships/image" Target="../media/image25.jpe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t1.gstatic.com/images?q=tbn:ANd9GcTYNSKYN0dyebYA-bCszlemQb2NFJzSDi56lCw1yOhUaXRXSNSC"/>
          <p:cNvPicPr>
            <a:picLocks noChangeAspect="1" noChangeArrowheads="1"/>
          </p:cNvPicPr>
          <p:nvPr/>
        </p:nvPicPr>
        <p:blipFill>
          <a:blip r:embed="rId2" cstate="print"/>
          <a:srcRect/>
          <a:stretch>
            <a:fillRect/>
          </a:stretch>
        </p:blipFill>
        <p:spPr bwMode="auto">
          <a:xfrm>
            <a:off x="1979712" y="188640"/>
            <a:ext cx="1466129" cy="1728192"/>
          </a:xfrm>
          <a:prstGeom prst="rect">
            <a:avLst/>
          </a:prstGeom>
          <a:noFill/>
        </p:spPr>
      </p:pic>
      <p:sp>
        <p:nvSpPr>
          <p:cNvPr id="9" name="8 - Ορθογώνιο"/>
          <p:cNvSpPr/>
          <p:nvPr/>
        </p:nvSpPr>
        <p:spPr>
          <a:xfrm rot="20091754">
            <a:off x="4679896" y="448953"/>
            <a:ext cx="883035" cy="1569660"/>
          </a:xfrm>
          <a:prstGeom prst="rect">
            <a:avLst/>
          </a:prstGeom>
          <a:noFill/>
        </p:spPr>
        <p:txBody>
          <a:bodyPr wrap="square" lIns="91440" tIns="45720" rIns="91440" bIns="45720">
            <a:spAutoFit/>
          </a:bodyPr>
          <a:lstStyle/>
          <a:p>
            <a:pPr algn="ctr"/>
            <a:r>
              <a:rPr lang="en-US" sz="96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E</a:t>
            </a:r>
            <a:endParaRPr lang="el-GR" sz="9600" b="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pic>
        <p:nvPicPr>
          <p:cNvPr id="35848" name="Picture 8" descr="http://t2.gstatic.com/images?q=tbn:ANd9GcQnN08xC4xwqS6fuMcJAy9wlMlJYuaKB0URMya6f0mH34EfsGa0BA"/>
          <p:cNvPicPr>
            <a:picLocks noChangeAspect="1" noChangeArrowheads="1"/>
          </p:cNvPicPr>
          <p:nvPr/>
        </p:nvPicPr>
        <p:blipFill>
          <a:blip r:embed="rId3" cstate="print"/>
          <a:srcRect/>
          <a:stretch>
            <a:fillRect/>
          </a:stretch>
        </p:blipFill>
        <p:spPr bwMode="auto">
          <a:xfrm>
            <a:off x="3275856" y="332656"/>
            <a:ext cx="1375069" cy="1656184"/>
          </a:xfrm>
          <a:prstGeom prst="rect">
            <a:avLst/>
          </a:prstGeom>
          <a:noFill/>
        </p:spPr>
      </p:pic>
      <p:sp>
        <p:nvSpPr>
          <p:cNvPr id="14" name="13 - Ορθογώνιο"/>
          <p:cNvSpPr/>
          <p:nvPr/>
        </p:nvSpPr>
        <p:spPr>
          <a:xfrm rot="952643">
            <a:off x="5691630" y="277040"/>
            <a:ext cx="775001" cy="923330"/>
          </a:xfrm>
          <a:prstGeom prst="rect">
            <a:avLst/>
          </a:prstGeom>
        </p:spPr>
        <p:style>
          <a:lnRef idx="1">
            <a:schemeClr val="accent2"/>
          </a:lnRef>
          <a:fillRef idx="2">
            <a:schemeClr val="accent2"/>
          </a:fillRef>
          <a:effectRef idx="1">
            <a:schemeClr val="accent2"/>
          </a:effectRef>
          <a:fontRef idx="minor">
            <a:schemeClr val="dk1"/>
          </a:fontRef>
        </p:style>
        <p:txBody>
          <a:bodyPr wrap="square" lIns="91440" tIns="45720" rIns="91440" bIns="45720">
            <a:spAutoFit/>
          </a:bodyPr>
          <a:lstStyle/>
          <a:p>
            <a:pPr algn="ctr"/>
            <a:r>
              <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e</a:t>
            </a:r>
            <a:endParaRPr lang="el-GR"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35850" name="Picture 10" descr="http://www.colourbox.com/preview/2008770-375223-sketch-style-rainbow-alphabet-with-numbers-and-marks-based-on-my-original-hand-drawn-font-letter-c.jpg"/>
          <p:cNvPicPr>
            <a:picLocks noChangeAspect="1" noChangeArrowheads="1"/>
          </p:cNvPicPr>
          <p:nvPr/>
        </p:nvPicPr>
        <p:blipFill>
          <a:blip r:embed="rId4" cstate="print"/>
          <a:srcRect/>
          <a:stretch>
            <a:fillRect/>
          </a:stretch>
        </p:blipFill>
        <p:spPr bwMode="auto">
          <a:xfrm>
            <a:off x="6588224" y="404664"/>
            <a:ext cx="1296144" cy="1296144"/>
          </a:xfrm>
          <a:prstGeom prst="rect">
            <a:avLst/>
          </a:prstGeom>
          <a:noFill/>
        </p:spPr>
      </p:pic>
      <p:pic>
        <p:nvPicPr>
          <p:cNvPr id="35852" name="Picture 12" descr="http://t2.gstatic.com/images?q=tbn:ANd9GcRkWIYA9Ueeo4P991P5_tMAV5LvggNJxxyf7PFNUvETDTm_PdVi"/>
          <p:cNvPicPr>
            <a:picLocks noChangeAspect="1" noChangeArrowheads="1"/>
          </p:cNvPicPr>
          <p:nvPr/>
        </p:nvPicPr>
        <p:blipFill>
          <a:blip r:embed="rId5" cstate="print"/>
          <a:srcRect/>
          <a:stretch>
            <a:fillRect/>
          </a:stretch>
        </p:blipFill>
        <p:spPr bwMode="auto">
          <a:xfrm>
            <a:off x="7596336" y="332656"/>
            <a:ext cx="1328161" cy="1484784"/>
          </a:xfrm>
          <a:prstGeom prst="rect">
            <a:avLst/>
          </a:prstGeom>
          <a:noFill/>
        </p:spPr>
      </p:pic>
      <p:pic>
        <p:nvPicPr>
          <p:cNvPr id="17" name="16 - Εικόνα" descr="http://4.bp.blogspot.com/-7jNxBRthN1U/TzFDuxipf6I/AAAAAAAAIpY/7wG0gMa2TwA/s1600/beuatiful+places+greece+coolaristo+1.jpg"/>
          <p:cNvPicPr/>
          <p:nvPr/>
        </p:nvPicPr>
        <p:blipFill>
          <a:blip r:embed="rId6" cstate="print"/>
          <a:srcRect/>
          <a:stretch>
            <a:fillRect/>
          </a:stretch>
        </p:blipFill>
        <p:spPr bwMode="auto">
          <a:xfrm>
            <a:off x="2267744" y="3068960"/>
            <a:ext cx="3181350" cy="2695575"/>
          </a:xfrm>
          <a:prstGeom prst="rect">
            <a:avLst/>
          </a:prstGeom>
          <a:noFill/>
          <a:ln w="9525">
            <a:noFill/>
            <a:miter lim="800000"/>
            <a:headEnd/>
            <a:tailEnd/>
          </a:ln>
        </p:spPr>
      </p:pic>
      <p:pic>
        <p:nvPicPr>
          <p:cNvPr id="18" name="17 - Εικόνα" descr="http://www.solarthermalmagazine.com/wp-content/uploads/2012/04/Greece.jpg"/>
          <p:cNvPicPr/>
          <p:nvPr/>
        </p:nvPicPr>
        <p:blipFill>
          <a:blip r:embed="rId7" cstate="print"/>
          <a:srcRect/>
          <a:stretch>
            <a:fillRect/>
          </a:stretch>
        </p:blipFill>
        <p:spPr bwMode="auto">
          <a:xfrm>
            <a:off x="5796136" y="2060848"/>
            <a:ext cx="3095625" cy="2295525"/>
          </a:xfrm>
          <a:prstGeom prst="rect">
            <a:avLst/>
          </a:prstGeom>
          <a:noFill/>
          <a:ln w="9525">
            <a:noFill/>
            <a:miter lim="800000"/>
            <a:headEnd/>
            <a:tailEnd/>
          </a:ln>
        </p:spPr>
      </p:pic>
      <p:pic>
        <p:nvPicPr>
          <p:cNvPr id="19" name="18 - Εικόνα" descr="http://upload.wikimedia.org/wikipedia/commons/9/9a/Battles_of_Ancient_Greece.jpg"/>
          <p:cNvPicPr/>
          <p:nvPr/>
        </p:nvPicPr>
        <p:blipFill>
          <a:blip r:embed="rId8" cstate="print"/>
          <a:srcRect/>
          <a:stretch>
            <a:fillRect/>
          </a:stretch>
        </p:blipFill>
        <p:spPr bwMode="auto">
          <a:xfrm>
            <a:off x="5796136" y="4653136"/>
            <a:ext cx="2952328" cy="1944216"/>
          </a:xfrm>
          <a:prstGeom prst="rect">
            <a:avLst/>
          </a:prstGeom>
          <a:noFill/>
          <a:ln w="9525">
            <a:noFill/>
            <a:miter lim="800000"/>
            <a:headEnd/>
            <a:tailEnd/>
          </a:ln>
        </p:spPr>
      </p:pic>
      <p:pic>
        <p:nvPicPr>
          <p:cNvPr id="35856" name="Picture 16" descr="http://t3.gstatic.com/images?q=tbn:ANd9GcQpFRKS76YVjpfMPy93p_GUt9igkapGXOde3qfm4bxbakXN9Rkx"/>
          <p:cNvPicPr>
            <a:picLocks noChangeAspect="1" noChangeArrowheads="1"/>
          </p:cNvPicPr>
          <p:nvPr/>
        </p:nvPicPr>
        <p:blipFill>
          <a:blip r:embed="rId9" cstate="print"/>
          <a:srcRect/>
          <a:stretch>
            <a:fillRect/>
          </a:stretch>
        </p:blipFill>
        <p:spPr bwMode="auto">
          <a:xfrm>
            <a:off x="755576" y="3789040"/>
            <a:ext cx="952841" cy="648072"/>
          </a:xfrm>
          <a:prstGeom prst="rect">
            <a:avLst/>
          </a:prstGeom>
          <a:noFill/>
        </p:spPr>
      </p:pic>
    </p:spTree>
  </p:cSld>
  <p:clrMapOvr>
    <a:masterClrMapping/>
  </p:clrMapOvr>
  <p:transition>
    <p:strips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rmAutofit fontScale="90000"/>
          </a:bodyPr>
          <a:lstStyle/>
          <a:p>
            <a:r>
              <a:rPr lang="en-US" sz="3200" b="1" dirty="0" smtClean="0"/>
              <a:t>       </a:t>
            </a:r>
            <a:r>
              <a:rPr lang="en-US" sz="4000" b="1" dirty="0" smtClean="0">
                <a:solidFill>
                  <a:srgbClr val="17A6AD"/>
                </a:solidFill>
                <a:latin typeface="Arial Black" pitchFamily="34" charset="0"/>
              </a:rPr>
              <a:t>Reece the most beautiful place in the word</a:t>
            </a:r>
            <a:endParaRPr lang="el-GR" sz="4000" b="1" dirty="0">
              <a:solidFill>
                <a:srgbClr val="17A6AD"/>
              </a:solidFill>
              <a:latin typeface="Arial Black" pitchFamily="34" charset="0"/>
            </a:endParaRPr>
          </a:p>
        </p:txBody>
      </p:sp>
      <p:sp>
        <p:nvSpPr>
          <p:cNvPr id="3" name="2 - Θέση περιεχομένου"/>
          <p:cNvSpPr>
            <a:spLocks noGrp="1"/>
          </p:cNvSpPr>
          <p:nvPr>
            <p:ph sz="quarter" idx="1"/>
          </p:nvPr>
        </p:nvSpPr>
        <p:spPr>
          <a:xfrm>
            <a:off x="457200" y="1600200"/>
            <a:ext cx="7467600" cy="2476872"/>
          </a:xfrm>
        </p:spPr>
        <p:txBody>
          <a:bodyPr/>
          <a:lstStyle/>
          <a:p>
            <a:pPr>
              <a:buNone/>
            </a:pPr>
            <a:r>
              <a:rPr lang="en-US" sz="2000" dirty="0" smtClean="0">
                <a:latin typeface="Arial" pitchFamily="34" charset="0"/>
                <a:cs typeface="Arial" pitchFamily="34" charset="0"/>
                <a:hlinkClick r:id="rId2"/>
              </a:rPr>
              <a:t>http://youtu.be/EzfEHZ7JW5o</a:t>
            </a:r>
            <a:endParaRPr lang="en-US" sz="2000" dirty="0" smtClean="0">
              <a:latin typeface="Arial" pitchFamily="34" charset="0"/>
              <a:cs typeface="Arial" pitchFamily="34" charset="0"/>
            </a:endParaRPr>
          </a:p>
          <a:p>
            <a:pPr>
              <a:buNone/>
            </a:pPr>
            <a:r>
              <a:rPr lang="en-US" sz="1600" b="1" dirty="0" smtClean="0">
                <a:latin typeface="Arial" pitchFamily="34" charset="0"/>
                <a:cs typeface="Arial" pitchFamily="34" charset="0"/>
              </a:rPr>
              <a:t>   </a:t>
            </a:r>
            <a:r>
              <a:rPr lang="en-US" sz="1600" b="1" dirty="0" smtClean="0">
                <a:solidFill>
                  <a:schemeClr val="tx1">
                    <a:lumMod val="95000"/>
                    <a:lumOff val="5000"/>
                  </a:schemeClr>
                </a:solidFill>
                <a:latin typeface="Arial" pitchFamily="34" charset="0"/>
                <a:cs typeface="Arial" pitchFamily="34" charset="0"/>
              </a:rPr>
              <a:t>Greece</a:t>
            </a:r>
            <a:r>
              <a:rPr lang="en-US" sz="1600" dirty="0" smtClean="0">
                <a:solidFill>
                  <a:schemeClr val="tx1">
                    <a:lumMod val="95000"/>
                    <a:lumOff val="5000"/>
                  </a:schemeClr>
                </a:solidFill>
                <a:latin typeface="Arial" pitchFamily="34" charset="0"/>
                <a:cs typeface="Arial" pitchFamily="34" charset="0"/>
              </a:rPr>
              <a:t> officially the </a:t>
            </a:r>
            <a:r>
              <a:rPr lang="en-US" sz="1600" b="1" dirty="0" smtClean="0">
                <a:solidFill>
                  <a:schemeClr val="tx1">
                    <a:lumMod val="95000"/>
                    <a:lumOff val="5000"/>
                  </a:schemeClr>
                </a:solidFill>
                <a:latin typeface="Arial" pitchFamily="34" charset="0"/>
                <a:cs typeface="Arial" pitchFamily="34" charset="0"/>
              </a:rPr>
              <a:t>Hellenic Republic</a:t>
            </a:r>
            <a:r>
              <a:rPr lang="en-US" sz="1600" dirty="0" smtClean="0">
                <a:solidFill>
                  <a:schemeClr val="tx1">
                    <a:lumMod val="95000"/>
                    <a:lumOff val="5000"/>
                  </a:schemeClr>
                </a:solidFill>
                <a:latin typeface="Arial" pitchFamily="34" charset="0"/>
                <a:cs typeface="Arial" pitchFamily="34" charset="0"/>
              </a:rPr>
              <a:t> , is a country in </a:t>
            </a:r>
            <a:r>
              <a:rPr lang="en-US" sz="1600" dirty="0" smtClean="0">
                <a:solidFill>
                  <a:schemeClr val="tx1">
                    <a:lumMod val="95000"/>
                    <a:lumOff val="5000"/>
                  </a:schemeClr>
                </a:solidFill>
                <a:latin typeface="Arial" pitchFamily="34" charset="0"/>
                <a:cs typeface="Arial" pitchFamily="34" charset="0"/>
                <a:hlinkClick r:id="rId3" tooltip="Southeast Europe"/>
              </a:rPr>
              <a:t>Southeast Europe</a:t>
            </a:r>
            <a:r>
              <a:rPr lang="en-US" sz="1600" dirty="0" smtClean="0">
                <a:solidFill>
                  <a:schemeClr val="tx1">
                    <a:lumMod val="95000"/>
                    <a:lumOff val="5000"/>
                  </a:schemeClr>
                </a:solidFill>
                <a:latin typeface="Arial" pitchFamily="34" charset="0"/>
                <a:cs typeface="Arial" pitchFamily="34" charset="0"/>
              </a:rPr>
              <a:t> </a:t>
            </a:r>
            <a:r>
              <a:rPr lang="en-US" sz="1600" dirty="0" smtClean="0">
                <a:solidFill>
                  <a:schemeClr val="tx1">
                    <a:lumMod val="95000"/>
                    <a:lumOff val="5000"/>
                  </a:schemeClr>
                </a:solidFill>
                <a:latin typeface="Arial" pitchFamily="34" charset="0"/>
                <a:cs typeface="Arial" pitchFamily="34" charset="0"/>
                <a:hlinkClick r:id="rId4" tooltip="Athens"/>
              </a:rPr>
              <a:t>Athens</a:t>
            </a:r>
            <a:r>
              <a:rPr lang="en-US" sz="1600" dirty="0" smtClean="0">
                <a:solidFill>
                  <a:schemeClr val="tx1">
                    <a:lumMod val="95000"/>
                    <a:lumOff val="5000"/>
                  </a:schemeClr>
                </a:solidFill>
                <a:latin typeface="Arial" pitchFamily="34" charset="0"/>
                <a:cs typeface="Arial" pitchFamily="34" charset="0"/>
              </a:rPr>
              <a:t> is the capital and the largest city in the country The population of the country, according to the 2011 census preliminary data, is about 11 million.</a:t>
            </a:r>
          </a:p>
          <a:p>
            <a:pPr>
              <a:buNone/>
            </a:pPr>
            <a:r>
              <a:rPr lang="en-US" sz="1600" dirty="0" smtClean="0">
                <a:latin typeface="Arial" pitchFamily="34" charset="0"/>
                <a:cs typeface="Arial" pitchFamily="34" charset="0"/>
              </a:rPr>
              <a:t>      Greece has land borders with </a:t>
            </a:r>
            <a:r>
              <a:rPr lang="en-US" sz="1600" dirty="0" smtClean="0">
                <a:latin typeface="Arial" pitchFamily="34" charset="0"/>
                <a:cs typeface="Arial" pitchFamily="34" charset="0"/>
                <a:hlinkClick r:id="rId5" tooltip="Albania"/>
              </a:rPr>
              <a:t>Albania</a:t>
            </a:r>
            <a:r>
              <a:rPr lang="en-US" sz="1600" dirty="0" smtClean="0">
                <a:latin typeface="Arial" pitchFamily="34" charset="0"/>
                <a:cs typeface="Arial" pitchFamily="34" charset="0"/>
              </a:rPr>
              <a:t>, </a:t>
            </a:r>
            <a:r>
              <a:rPr lang="en-US" sz="1600" smtClean="0">
                <a:latin typeface="Arial" pitchFamily="34" charset="0"/>
                <a:cs typeface="Arial" pitchFamily="34" charset="0"/>
              </a:rPr>
              <a:t>Scopia</a:t>
            </a:r>
            <a:r>
              <a:rPr lang="en-US" sz="1600" dirty="0" smtClean="0">
                <a:latin typeface="Arial" pitchFamily="34" charset="0"/>
                <a:cs typeface="Arial" pitchFamily="34" charset="0"/>
              </a:rPr>
              <a:t> and </a:t>
            </a:r>
            <a:r>
              <a:rPr lang="en-US" sz="1600" dirty="0" smtClean="0">
                <a:latin typeface="Arial" pitchFamily="34" charset="0"/>
                <a:cs typeface="Arial" pitchFamily="34" charset="0"/>
                <a:hlinkClick r:id="rId6" tooltip="Bulgaria"/>
              </a:rPr>
              <a:t>Bulgaria</a:t>
            </a:r>
            <a:r>
              <a:rPr lang="en-US" sz="1600" dirty="0" smtClean="0">
                <a:latin typeface="Arial" pitchFamily="34" charset="0"/>
                <a:cs typeface="Arial" pitchFamily="34" charset="0"/>
              </a:rPr>
              <a:t> to the north, and </a:t>
            </a:r>
            <a:r>
              <a:rPr lang="en-US" sz="1600" dirty="0" smtClean="0">
                <a:latin typeface="Arial" pitchFamily="34" charset="0"/>
                <a:cs typeface="Arial" pitchFamily="34" charset="0"/>
                <a:hlinkClick r:id="rId7" tooltip="Turkey"/>
              </a:rPr>
              <a:t>Turkey</a:t>
            </a:r>
            <a:r>
              <a:rPr lang="en-US" sz="1600" dirty="0" smtClean="0">
                <a:latin typeface="Arial" pitchFamily="34" charset="0"/>
                <a:cs typeface="Arial" pitchFamily="34" charset="0"/>
              </a:rPr>
              <a:t> to the east. Greece has got a lot of beautiful islands, amazing beaches ,high mountains and wonderful lakes and rivers.</a:t>
            </a:r>
          </a:p>
          <a:p>
            <a:pPr>
              <a:buNone/>
            </a:pPr>
            <a:endParaRPr lang="el-GR" sz="1400" dirty="0">
              <a:solidFill>
                <a:schemeClr val="tx1">
                  <a:lumMod val="95000"/>
                  <a:lumOff val="5000"/>
                </a:schemeClr>
              </a:solidFill>
              <a:latin typeface="Arial" pitchFamily="34" charset="0"/>
              <a:cs typeface="Arial" pitchFamily="34" charset="0"/>
            </a:endParaRPr>
          </a:p>
        </p:txBody>
      </p:sp>
      <p:pic>
        <p:nvPicPr>
          <p:cNvPr id="4" name="Picture 2" descr="http://t1.gstatic.com/images?q=tbn:ANd9GcTYNSKYN0dyebYA-bCszlemQb2NFJzSDi56lCw1yOhUaXRXSNSC"/>
          <p:cNvPicPr>
            <a:picLocks noChangeAspect="1" noChangeArrowheads="1"/>
          </p:cNvPicPr>
          <p:nvPr/>
        </p:nvPicPr>
        <p:blipFill>
          <a:blip r:embed="rId8" cstate="print"/>
          <a:srcRect/>
          <a:stretch>
            <a:fillRect/>
          </a:stretch>
        </p:blipFill>
        <p:spPr bwMode="auto">
          <a:xfrm>
            <a:off x="539552" y="116632"/>
            <a:ext cx="720080" cy="848791"/>
          </a:xfrm>
          <a:prstGeom prst="rect">
            <a:avLst/>
          </a:prstGeom>
          <a:noFill/>
        </p:spPr>
      </p:pic>
      <p:pic>
        <p:nvPicPr>
          <p:cNvPr id="1026" name="Picture 2" descr="http://www.greek-islands.us/greece-map.gif"/>
          <p:cNvPicPr>
            <a:picLocks noChangeAspect="1" noChangeArrowheads="1"/>
          </p:cNvPicPr>
          <p:nvPr/>
        </p:nvPicPr>
        <p:blipFill>
          <a:blip r:embed="rId9" cstate="print"/>
          <a:srcRect/>
          <a:stretch>
            <a:fillRect/>
          </a:stretch>
        </p:blipFill>
        <p:spPr bwMode="auto">
          <a:xfrm>
            <a:off x="179512" y="4077072"/>
            <a:ext cx="2664296" cy="2320280"/>
          </a:xfrm>
          <a:prstGeom prst="rect">
            <a:avLst/>
          </a:prstGeom>
          <a:noFill/>
        </p:spPr>
      </p:pic>
      <p:pic>
        <p:nvPicPr>
          <p:cNvPr id="1028" name="Picture 4" descr="http://t2.gstatic.com/images?q=tbn:ANd9GcTLQ-YYk4cS7mnYceEqy1yeGpivDeclVZzCTkEEdecsuJfBzUOV"/>
          <p:cNvPicPr>
            <a:picLocks noChangeAspect="1" noChangeArrowheads="1"/>
          </p:cNvPicPr>
          <p:nvPr/>
        </p:nvPicPr>
        <p:blipFill>
          <a:blip r:embed="rId10" cstate="print"/>
          <a:srcRect/>
          <a:stretch>
            <a:fillRect/>
          </a:stretch>
        </p:blipFill>
        <p:spPr bwMode="auto">
          <a:xfrm>
            <a:off x="7496175" y="188640"/>
            <a:ext cx="1396305" cy="1872208"/>
          </a:xfrm>
          <a:prstGeom prst="rect">
            <a:avLst/>
          </a:prstGeom>
          <a:noFill/>
        </p:spPr>
      </p:pic>
      <p:pic>
        <p:nvPicPr>
          <p:cNvPr id="1030" name="Picture 6" descr="http://t0.gstatic.com/images?q=tbn:ANd9GcT41mTuXTstLSyOpD_O5cJ5h6Mc7jRo5cTNJwML11AgOLZc65kl"/>
          <p:cNvPicPr>
            <a:picLocks noChangeAspect="1" noChangeArrowheads="1"/>
          </p:cNvPicPr>
          <p:nvPr/>
        </p:nvPicPr>
        <p:blipFill>
          <a:blip r:embed="rId11" cstate="print"/>
          <a:srcRect/>
          <a:stretch>
            <a:fillRect/>
          </a:stretch>
        </p:blipFill>
        <p:spPr bwMode="auto">
          <a:xfrm>
            <a:off x="2987824" y="4077072"/>
            <a:ext cx="2619375" cy="2304256"/>
          </a:xfrm>
          <a:prstGeom prst="rect">
            <a:avLst/>
          </a:prstGeom>
          <a:noFill/>
        </p:spPr>
      </p:pic>
      <p:pic>
        <p:nvPicPr>
          <p:cNvPr id="1032" name="Picture 8" descr="http://www.bigearth.com/wp-content/uploads/2012/04/Greek-Islands.jpeg"/>
          <p:cNvPicPr>
            <a:picLocks noChangeAspect="1" noChangeArrowheads="1"/>
          </p:cNvPicPr>
          <p:nvPr/>
        </p:nvPicPr>
        <p:blipFill>
          <a:blip r:embed="rId12" cstate="print"/>
          <a:srcRect/>
          <a:stretch>
            <a:fillRect/>
          </a:stretch>
        </p:blipFill>
        <p:spPr bwMode="auto">
          <a:xfrm>
            <a:off x="5796136" y="4077072"/>
            <a:ext cx="2880320" cy="2304256"/>
          </a:xfrm>
          <a:prstGeom prst="rect">
            <a:avLst/>
          </a:prstGeom>
          <a:noFill/>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457200" y="274638"/>
            <a:ext cx="7499176" cy="1354162"/>
          </a:xfrm>
          <a:blipFill>
            <a:blip r:embed="rId2" cstate="print"/>
            <a:stretch>
              <a:fillRect/>
            </a:stretch>
          </a:blipFill>
          <a:ln w="76200">
            <a:solidFill>
              <a:srgbClr val="00B0F0"/>
            </a:solidFill>
          </a:ln>
        </p:spPr>
        <p:txBody>
          <a:bodyPr>
            <a:normAutofit/>
          </a:bodyPr>
          <a:lstStyle/>
          <a:p>
            <a:r>
              <a:rPr lang="en-US" sz="5400" b="1" dirty="0" smtClean="0">
                <a:solidFill>
                  <a:schemeClr val="tx1"/>
                </a:solidFill>
                <a:latin typeface="Arial Black" pitchFamily="34" charset="0"/>
              </a:rPr>
              <a:t>Islands of Greece</a:t>
            </a:r>
            <a:endParaRPr lang="el-GR" sz="5400" b="1" dirty="0">
              <a:solidFill>
                <a:schemeClr val="tx1"/>
              </a:solidFill>
              <a:latin typeface="Arial Black" pitchFamily="34" charset="0"/>
            </a:endParaRPr>
          </a:p>
        </p:txBody>
      </p:sp>
      <p:sp>
        <p:nvSpPr>
          <p:cNvPr id="3" name="2 - Θέση περιεχομένου"/>
          <p:cNvSpPr>
            <a:spLocks noGrp="1"/>
          </p:cNvSpPr>
          <p:nvPr>
            <p:ph sz="quarter" idx="1"/>
          </p:nvPr>
        </p:nvSpPr>
        <p:spPr>
          <a:xfrm>
            <a:off x="467544" y="1700808"/>
            <a:ext cx="7467600" cy="1180728"/>
          </a:xfrm>
        </p:spPr>
        <p:txBody>
          <a:bodyPr>
            <a:normAutofit fontScale="77500" lnSpcReduction="20000"/>
          </a:bodyPr>
          <a:lstStyle/>
          <a:p>
            <a:r>
              <a:rPr lang="en-US" dirty="0" smtClean="0">
                <a:latin typeface="Arial" pitchFamily="34" charset="0"/>
                <a:cs typeface="Arial" pitchFamily="34" charset="0"/>
              </a:rPr>
              <a:t>Greece has got a lot of beautiful islants!The  biggest island in Greece is Crete!</a:t>
            </a:r>
          </a:p>
          <a:p>
            <a:endParaRPr lang="en-US" dirty="0" smtClean="0">
              <a:latin typeface="Arial" pitchFamily="34" charset="0"/>
              <a:cs typeface="Arial" pitchFamily="34" charset="0"/>
            </a:endParaRPr>
          </a:p>
          <a:p>
            <a:r>
              <a:rPr lang="en-US" dirty="0" smtClean="0">
                <a:latin typeface="Arial" pitchFamily="34" charset="0"/>
                <a:cs typeface="Arial" pitchFamily="34" charset="0"/>
              </a:rPr>
              <a:t>c</a:t>
            </a:r>
            <a:endParaRPr lang="el-GR" dirty="0">
              <a:latin typeface="Arial" pitchFamily="34" charset="0"/>
              <a:cs typeface="Arial" pitchFamily="34" charset="0"/>
            </a:endParaRPr>
          </a:p>
        </p:txBody>
      </p:sp>
      <p:pic>
        <p:nvPicPr>
          <p:cNvPr id="16386" name="Picture 2" descr="http://t3.gstatic.com/images?q=tbn:ANd9GcQ5SnPqn2ZnX-fVHg-w8Wn5-amRqVeDiTrbqMolICpNMbVd5kxV1g"/>
          <p:cNvPicPr>
            <a:picLocks noChangeAspect="1" noChangeArrowheads="1"/>
          </p:cNvPicPr>
          <p:nvPr/>
        </p:nvPicPr>
        <p:blipFill>
          <a:blip r:embed="rId3" cstate="print"/>
          <a:srcRect/>
          <a:stretch>
            <a:fillRect/>
          </a:stretch>
        </p:blipFill>
        <p:spPr bwMode="auto">
          <a:xfrm>
            <a:off x="395536" y="2420888"/>
            <a:ext cx="2952328" cy="2965508"/>
          </a:xfrm>
          <a:prstGeom prst="rect">
            <a:avLst/>
          </a:prstGeom>
          <a:noFill/>
        </p:spPr>
      </p:pic>
      <p:sp>
        <p:nvSpPr>
          <p:cNvPr id="16388" name="AutoShape 4" descr="data:image/jpeg;base64,/9j/4AAQSkZJRgABAQAAAQABAAD/2wCEAAkGBhQSERUUExMUFRUWGBgYGBcXFx0cFxgcGBwYFx0WGhgaHCceFx8jGxYXHy8gIycqLSwtFx4xNTAqNSYtLCkBCQoKDgwOGg8PGiwlHyQsLCwvLCwsLCwsLSwsLCwsLCwsLCwsLCwsLCwsLCwsLCwsLCwsLCwsLCksLCwsLCwsLP/AABEIALcBEwMBIgACEQEDEQH/xAAbAAABBQEBAAAAAAAAAAAAAAAFAAIDBAYBB//EAEgQAAIBAgQDBgMEBwUGBQUAAAECEQMhAAQSMQVBUQYTImFxgTKRoQcUsfAVI0JSwdHhM2KCkvEWJHKywtJDVIOTohdjo7PT/8QAGQEAAwEBAQAAAAAAAAAAAAAAAQIDAAQF/8QALhEAAgIBAwQABAUFAQAAAAAAAAECEQMSITEEE0FRImFxkQUyUoHRFBVDocGS/9oADAMBAAIRAxEAPwCOnSECw2w7uh0GJKa2Hph4XHsHlEXdDoPljvdDoPliULh4TGMV+6HQY73Q6DE+jC0YJrIO6HQfLC7odBifRhaME1kHdDoMLux0GJ9GOaMY1kPdDoPljndDoMT6cLTjAH5TJqfiGLH6URF0AD5YqQcQDLXxGcHJlYzSQQGeDEAoPcf0xTzCKTZQPwx3RhacGGPSCU7IO6HQY53Q6DFpqNsMKYpdiFfuh0GG92OgxYKYhfMKGRSRLtpX16eWM2krYUm9kM7sdBjhpjoMGM9wNqSByykEgQNxMn+GBxXCxnGauIZRcXTK/djoMMakx+ClUqdRTploHUwLYfUzKhtMjUYt6mMHeBdo6GWqmiaqszN4iATHgEARuSxj5458+dQXw8lcWPU/i4M8EHT5iD8iJxw0x0wXz9bKMzEZgio2ptBA+IyQpPKTaYO4xmMlx0OWDKFKgmzSCBuZgDGj1WJ+dwSwTXgummOgw00x0GAD5rMV6jGjWpqitABcKY6kEX84nBZ8/wB2Arhiw3Kr4TtcHYi+Mupx202Z4Z1ZOafliMKDcQR5YGcY4nrpslINJgTHLcxBk9PniLs6r0wyvZQJCzcH05DAfUw1KK49hWKVWFKzKqlmgACScUOG8UWsWAWCOsXHXC4xmNad2oI1ECWEAjmJBteL4DHh1Sj4kliViUMXJjbf5Ylk6pKSUXaHhgbTs0xp+WGmn5Yp8Gq1Cp73VyABEHnuD/HF6jUD2G/SMPHq8UvNCvp8i3K1RL7YWO1qygmWX54WKd3H7QuiXo1tNbDDwuO01sPTEgXFrIjAuO6cSBcdC4NgI9OO6cSlMLTjJ2FqiLThaMTacLThgEOjC0Ym045pxjEOjC0Ym04WnGMQFMc0Yn04WnGMQaMLRiRXBJAIkRI5ibiRhxXGMQaMVM1xKlTnU4sQIFzJ2EDFLj3Efipq0MrICsXYMA2/IDA7jTSKI5Gon5+eOTL1OmWlI6MeHUrZoKlNmDiy7gEEzHXaxGB2R7L0qdVKuqozo2sSRBPmAvPB/u42jcz12tEeeGtStsOUb9Lz748zJmnk/MzuhijDhE/FOKvWpd2dK3kEAgzyuZ/DGYr5atrGtgqwZ0sbDfkBJweiI25zv0tHviJ0k+3Tz/1winJKrHcIvdoxee1Ui3eIwUkhS4Optr3O1txbFduN6bUwAP7vhLRbcX2HXG1ra9J8JCrALmoN21Qop6JsEYklot54pqXk6yYmxnSeon6j2xMOleA32azlNcjSqNSoMe7q6qTaO8eo9RtPiYWCgC87NaYGH/aHlqFXLqtBafeh0YrTTcBG30LYamG55A4BjMGosK7Io/amZvFhNo+s2wUyGZNBkJYuLkk6Q5sVIDRK2c7f1w+pPZg00eZZnK1VcCpSKs2wKEE8to2t9Ma7s92YOZpMz5h1IrigFRQZLKGmZAIjVtyXGt7YZrKVMlKjU66R4wdeiWJQ1PiCnUZhouMZXshn1q5tVXLERLqq1XkuqFQRqeFgXmegECMMopi3QZofZKoqEmtV0KSHtpJGmdSagQRJAnyMXGKmQ7HLqWoMvmnpupLTXpBixI06bq2m27AG+2NdmqbrTZjSeySdWaqaA0eJSTVgDleN8A345rQU8o9PWKWg09VNqaBQGdAzmagnZri9zAwNPthcvkTL2Dy9RWDUMxlzpkO9RXVYuSQjRAA3MYxfbHgVHIlQld6reAkABUCt4gZ1GSVvt0vjd5Dh61crRr1pLCmGaqzrG/LUhKLvBsAAMAvtOr5erQy9Lv0FVWAYhi6qIvqZAVk2bqQLCMakZuwN2kyFCgaaB681MvUrfrQAQf8Aw6Z0xzWp81xk24wTrN0BBjSSdNuXiE364L8E4QtZalR89RRaK92NcgkFWC6FI1MoJEjTsTjR8H7A0Fqu1bM5evRpK3eIjEX0Ei6xqix8PSN7YFAswJ4hTNzWrjyIDH52nrjmPRz9kWXbxLUqAMAwAKxDCRGoatjzvjuH/YUKUxYegw8LhU1sPQYkC49mzzKGhcdC4eFw5UwbNQyMd04mWiTsMWhwl4mB88DVFDaZMoacLTiZqRBg46lIkwBOGsWiDThacTV00CW8I6nb54FDj9LSxLKNLskTc6TExv54WWWMeWFQk+EXiuOEgWJA9T+euM7xztNoQ6GGraAf3hMz5SMZ/I9rKyhlLagwIvEeRjbcT8+uOOfXJflR0Lpn5ZvjXXXokao1aecbTgBxntbTpowUFyCUYTpjcEgnf+uM3n+JvVqB2YI0abSsjcH58+owzM0VqIz1Gm7nxbEwPMSfbEpda2qSoZdOk9yDhmZrmqO7djMcz8MzM8xzMY1+Y447MQogctN3IkgEz8A5m1rXx3s32Rq5rJq4cKjLYKI+B2UqRphp0m0jecXM99noohWeuJJY6dJDHSTfUoJExIY+WIrJkiti3bi+TNZHJPWqtdm6M0gSIBYtufhgC8+2LnaTLaDlgdjWS/ofpvgjnMyuVSjTSSzDTtcAA3B9YsepNsAeP1TXFNVVmKuZ6ADfyvb5YipfEW07UbuqqqGZoAFyTyHXDaiBRM+kc55eeB1fiy1abIYXUNMBvEJ3kR+RgDnM87axDxR0lUBkNphd4vtP9cLY4TzvaKlTZwSSVZVIHKZm/OMW3z6A0dKsRWQEGPhsLnykxgFmdNSidaIhqQzAWdiDueZsf9MX34qKPdKCQFpooOqwlRcrI21TcTG2Fb9BS8sKZjNBFLSQBc2n6bnALM8Tp1AdMc99QEzFwAYuTy9MS5vioSoFBVhubzA9ZiYuN/44ocTppSqJUV2Ovkdg1/EJubRePrjAb9HOGZV2tWOlTEKGIJJtIAv9MEa2VWnSUknSGKE/EwkkERyvaeoxC2SHc98GZWafiMX68/P5++JeEM575KgaCEem248SwVHoQMNsCit2pyLvRLSSFueRIMQQIvy+WBfZ/PJlCa3eEVVRwBFgWUqpuImCDBwSbNPmqbAiGQwRsxUjS3uL2uPlgccnS7gsra2aVVXsQbTIUT4ekdMGLA99y5wz7QqStUOYo99qQKohSNQkmqwNnZjvtYegxquwVTL5xszUFFETVSZQyhgqkFSgBHhkqTbrjzzhvZ9Gy9Qa0bMGpRFFdUEg95rEEX2S5EbY2XZLh+dyAcDLswqaJGgGNOo7nf4jyxVSS5QmmTN9xXhGWVWXu0XWFGhfCxBqIpaRf9oD3xk8zxPgtIiie7qMCVLBGYCCfiM3ja0/XEfaLi3EK6kJSNPlqNLxxqDAagPDdVNidsefZfsLmBU/WB0Xmy0ncj2gfjgakNpkaLtZ2FpVWXMZOpRFGt8KaWUU9AUGNIYsS2qZAjz5CMuclk6FVatOhmcwINKHqG7AqdfhC6VPiC7nmRbBTIZGotLuWqZhkphjo0aCFYmNKsfEWIMgGPM4O5D7JaTeLvaVRJlgC6wOhKOPqeWMt2Bqjzet23zzGfvNVbAQh0qAAAAFUQAAOWFjerwPhjgM+YpU2IuhzDkrFgJ13sBjuMDSHKYsPTD/AGxHkSWphjzH4m0f4cTjHqakzz0mhiuQdsdfNtNx74lVgNxPocWaeZSbqR7YRtFEmV6HFFBkzbFzMdoFZbT6RvirmKim6jAvNcRADQLiQCYieu8kW98JJxirkOtTdIIvxHVeIjHM5x5KCFj4vCYZASpYAnTqAibXxiTVNJVR6jEBiZYQJN+Z1EbmZ5nrgRxHjjui5cN+rV2eQN2YGSevQeuOafUfpRRY65LmZ7bZl9JLXVYJIBvcTH7JOBH6LqFS3hPhDXYSQTy6kbkYkrqzUlBIlVAiwKgM7QT1mofkMUGplWCsbi28mxIImOsi2OW29yg9cszj4Wg3U+Qm8bkbXFrYM8E7ItXYnvaa06cM51S14MKoMkkedoM4qUOOsV0qkswVQ8nVAgKomR7Ac8b7s9lStMPVQ980htQayCNI8QCky3IDf5skFbmFzXZ+u9VgnjQTpZoBjl4NxywRznAFltWsIApAU/3EBHiBi6nng32s4LUr1KZoVBTUArJGk6mI/dmdh0iPPAPM8OqUqUvnWYABxAYhw0ALJIiDI/xHGa+Y6r0aPslxfuVqDQ601CdyCbWLMSVG8l2JPOBiLPcWapDa2BLlix33NjOwuLdMDzx2n3YFSoyt4rgTvEoJJJAtv88MSvSdyA7EgC113AGyp59cGT2MkkypmMhL6tVVjIBhrDlzEfUYKZLhepiDFNY+JpgkkQQTE2nnvGHcFy9OtmjSpEtUAlhrcxLKuzALz/InB7ivZSijhatY6zuGdZAN9R8fhEcza4wmiTHUo+QI+WVKhPelukRBiACYHriA1iHOkC5ux08vrtt5nGjrfZ9SCq2sEMJBkadIEltWuIAvOKdLsjlmdaYqBnbUQFYEQu+x/jeDGF7cyilj+YNzaKYZiCVki8/ITc2wlYGdVO5EguBcQAIPpyvvvgrnOxNGiU70shY2v0I6E8yB7jEz9jxX0RqIA0qReQNpuBcEfXzg6JLwByg/Jj+0ANPMvTppCKzKsjwKCSJge1yfbAuvnWSqKVVjUWnEhRE9N5t4iPOcb3ifY6nVzDN3gDOdp2MAdfI/I4pZ37PSFZiHYrqAgEuSCVWL31NAAJ5ja8HQyb0tbMDZ2olYrorIo56hcztv0IOFX4wlNCNeogz4AOdjsYH1wKzXCmSstOqChNOShHip3JKkmQeTDycbYnynZzVp/WIGYSqH4mHULzH8jhXGtmLrfhHV4ilQGoKrUjIkLu+3Sx/M4hzFMLVbMIf1Ur3yzyNu8Xreb/iDiTL9mrsi1KTt8LKLlJvqMGVMqRJ6+eCVPssyNAaacadMTI3IPLe48/TG4CrfIC4VxX7vUp1iq1BTcMI+FiCPD6RO/pglwHi9XNPK12RiahILNBUzCgbAiRcAWXrh3+yD6GQsndxZpAdbftRZhzve84rcM7G5gKDQrUwTs6NIeeXOPadueHT2MlQfoZTNhFQ5xpAa+tgSxNjPxEAWg/LBynxzNLTpKtTxCjFQwniqS3jgrtBXpttjz5uO1nrJDaYZVdYlWvDcp/0xc4fx+oc/VQsO5AfSpAEBYg9b8564KsGqwr2Xzlf702arAvr0uRqAJEhtv2RuLCLm2JftSz/e5igq6gjZdXKAkLJdviUQCYtJHLA39PqiKgGsqE+GTYASZA5advPGezvHw1bW6rtGkKB+1qk/vNEiTPK9hhozdgaVEFCkCoJUT6YWKBzZn4//AJH+WFi3cI6T2BHCmiAYBQwDuYCRbnYz7YKZZQ2MZQ7VB3Dr3UIjKi60VhIpjZmE3EcgACTAwa/2lyy2OYpD3Jn3Ag+2KxnfkE8el7h05QG6/XHK1ZKaEtaAT5mOQ855eYwGp9pqLNppVqRPqR7ARf8Api8/Z9awVndmtZgfCR6AwR53wk8rWwYwMVx/jLZkhaPeqgQl12M3+LSTIgix8uuK2RydVKY8QS5s3iJ9gfDjcp2RWnMBiTudQJPzHpiP9C0xN3n2keQtbHPJTm7KwUIrc89zvC6kamaT/AWm9wOWKWUybOfCAJuJKi/ucei5nsnTqTNV7+S/yGHZTsotJAi1TpmbqCT6nVf+gwnbl6BcbPPe0jLRdVB3UEgTZtiOhi2KX3ifFsb7iD8vc49QzvZVXRlDRIIB0yAesT/LGYzn2eVpXQyNNi3wlfODBYXNvLBeNrwBtN7GYoVCCNJM2NuvKOePUOHZLMsyuyNoFIAszqbiJKhbmdNx6RjIpwBsu2o0qhMQSVMbxII53GxxtuyudcCbFY8YB+EydgDt+fWadOh1EBZPOZnMVFWnSQAvABaPFMCTvEzsMP7UdlM21maghszA1kGs06ayoUt4m1at43GDHairVoMKyQ9Ftwb6Sbz1AN7jqfIYDVaNPN+NmenVI3LEo2nYS2239cFv0GipwHsQeIJU/wB4NPu2kgLqBmY/aBFlmP72B/abKZei/c0a9asw06wYFOQLqIPiYHn69MbnstxGjlshUqgEVGRtUknUwZ1BHIAAjpscXsz9keVZjUNeskyQPCQuokkSRffnirWqOwsr1OzIfZnkadLNtU1uHdQsAC11aZYEC4G/XHpXF+xX3h2d67XsBoS0Ac+fwg4m7M9kqWSZnp1XYVDcGL9BbFrK8WqNm6lGU0KDA03to3M/3jyxTGnW4vAAykIKlOpm9LirWGplmbQCBPhA1k6Z3mMVeGcEpUswK65tHC62qNpAA1M5FpMS1Qmeo88D+2vDmSsawfx1Wg0wy92ukCSDp1SdQNxeSbYG9peEZrIoT3tNtc0xFrDQxmU8x8jgaZcDpx5NPximKoU08/RDKahlkB+MqV2P7MD1Pri5wzMogCjM0QVIuVHiAAAIlhy/j6YwFbgHEWyqVqOiqaihtIAJVYmT4RNwv1wUHZPOVUVg9Km6LDq4uHEkxCmxC/hg/FW/gW43t5NBwrgBqjvFq02K1Kg1d3qazMoOrvNtB26EX62KaN+uhYcVX1sZGoUoqyqydjIF+ZxDwzjdDIUmpMxqN3rfBpkiADUuQAJHK+BdDi2rPmoX05aqGJFRhAPdSDpkx4mib3c4VVVtoppl4T3PKTnajM1SozvVYktrJnxWgA3AgqY9Iwc4DlC2bR6jhWTxBSbkMhUkCJ0gnf0wQ+0DhNJB32VZYlJCkbNqkCBMA0z6SMc7OuAusABmIpgn4QE3ET4iFIvFvfE5yTdiRg4umWOCcFNHOZiq5XTmDYSbeJmhgL/u32tt1NV5NOyjUAwsTM3ImfUfPAPivGmWAkGKbOHKaWBgnSJPw26Dl6kfwbtOaQGtWcMZifEJ6GL8vlibnfJbTXATodn+4ylXLio1XvARrIg+JFUgAtsIIEnFCvw2vQySUaKuYZlMblWLnceRxpOO0qzKhpL931D/AMaouqfK0C3v4rxtgXm+C56ioIRwoGtqgbWG5kkmwHl6XOH1MXSYXMBqJAddJEkBokc4I6cwcVP0q7MRIvewH8caTPdlc1mKgqik9Rj5eFuRHhsP6eWM7V4caVcU6w7pphg37N+cemHtSF3ibfg6ZFcgtfMmo9QuwCqwBMPpsLCwM4HpnMiynvaNYlv7IqV56h45nYhdt74w1PNtOmTHT3n8cWVcbHXbpyMm1/K+A4g1sKIuSUAPSqFuZDAA+gjCwAr1hqMEx5wD8rxhYbSxDeUEyKj4Kms+FQSdMEg2jxKxPKbAC+H1+HZMsoNNJJBJTXrG/hjUZO3kB5HFDJdpBSrLry2UemzKx0oSaYIGxD6mKgyQSbjeRONevB1ruXNY1j1DAwLGNSt6bnl74aUa8mUn6KfAuDCi692lN2Y2JZUcRLCGq2UwOQB+mDFSvURg8uquZ/Umi6s3MtpBE2M7EkE4vcP7MZdUc16aaElydKiFUFtcxeAD1vyxX7K5LNV6HeqU7tjqy6BdJQKxi2gT0ub364Vb8jXXAUpcRLOF0uIEmdI+k4kJ1cgfWx/DAHKZTNJLEoQwBGkw0swJY2i41eEm1piIxHxntPmsrVRKlCnVVwWTQTrsYuCIHT2OAotjNpGhGX/un0sfrM4gIB5MPb+mBWW7eUSIelVptFxvzIIIBmQVwR4d2hpV3CUu8Zjsugk2Enl0wXJp1YVjbjq0ui3RyROx/PyxNUyyoPHUj89MVavEwgbUtaBBOlDIE6ROm4uDv0PTA3O8YpALpQywBDshcLI+IhdTegm/pOHTkSaQcyFek7BVcqTMKT4jpJUjSLAgg2JmLxF8T8UGVywDVRTWbS0Sf7oO55nGQq9oFTw0Xqncu9RAoJ31/FqsRNwIAHSMAu0PH3zNVe9KmklJuUMGnc38QIjpFh5mWSSi/iOnB088quCPRDxXh5TT31DQR8JYR6acRU6/DVur5cGIkQPwGMPR7L0WKqXKFiIb4gAZALAQQDFiJmJtiZ+xFNTpOcp6pKlQwLgzHwhybnptzxRwo51KzZ08xw8LpFTLhRylY6/ji+navLDwjNp6CoD9MeXcL7NCq3jr0qcglQ7GYWAbGx/aNp+E4M0ODKkH9I0QIkhVMxJBgaIN1I9sBL0Fvfc3o7Q0hcVjLEKIkkk7ADT+Yxb4f2jpsyrrg6m1ahGobargWDW87ROMY4yyItWWrVI0wGl11LuCAqGNjHUCTziydanUqwgLBabEB1AIe2kLpN/3SNj4bWwVs9wc8Gmo9pETOZlKh1qaiaRIOn9UptJgCQduZxY45xGkVoVrFVqVJBiP7KqYMgjYDHm2W42yVKrinVDNo8Kg6h4Tcxyt+GO8W7RGoppVtZRdTaWUxKqbibEgmcT1uiqim6s2uZ4xT+9UhUqqlBqZZV1aAfGV8UET8Ngbct5xT49xBEp1Xp1KeosQhXTcS+oqCCSBuY998Zul22FKuXAp6wiqupANI1EwCI31Neb6b7DBvMcTV6aNmSWFV21ICul4JidphSfh6354tB2rI5FpaVgfgvC6WYQGrmDSiVmFXVBOwZx9JwQbsxl5CLnJkqmogfCZfV8UWJ0++JeGZ0BD9zBplgDp7wuoa8KqpBImeYPiPmMVW7Q1GqLUoV1dk0FqRfUKjLqHhg62AeF6+PrAM5peisMkuNT+53iHZjK05U5xqlxIWmLQCZBuCQRBG9+owT4Lk8s+UrUyqslF2FN28LOQiVNaqQDBLadJJ5iYgC12D4vXzNB6OcpFKtOqsiGB01VqMBe4I8VweYvinxf75Qq5pMslE5dnZmZrkGqqKwPikXERE4ooE5Tb3sBUmyXi05bMJqQA6ipGk8k1NKmARy3xUThOTNVWD1qNPWkszJCCFP6xlctT1MX0vddhIO+rpdkl+7+Kipq/q7uGRTqhSsqLL4mXc8yL2w7g3ZdFavqy1HvEXSFNSoaZDUwNJmdSm5uPlAxJwV7jKToGdtcrVzmhaFFqndh1lWW58IU+IixAY2mOfn2v2hzDZbM5eqKQqlAtKmHph9LAqVI728AAzb4uew5xjsFXOWRqNZaNekwYURmXal4CQpWo/iDAHYkj0xjs32Irk3q5XvHYs5aspEkiANJaTcnb58mUUuWaUm0bzgfGGy9DL06ieIagyk3ljVZmkAqyjyPtcY8z7ecQSrm3cIRqNmKkcyOYmIi8dcVu0OQfKL46uXLgj9XTNTV8mpAcwd8AW4wXEOG8ouflikccbuybnKqohqUYPWNiomel/wCOH1GJ8XPaIuAOvX18sMqZibAMfW34Yu0lQrzE+YP4jFNMbEcmDaxUsTpjyG34YWLz5dZ3P+Ufyx3G0o2plrizKcy5SnpUmQATudzJ3k4J9nK9el3hpNUQWYgMygmdIJ0kTZjv/HE9KiJmBjRdnwjE0f2qyunvZqfodaD/ADY0semNhxvXLT9RtPjdepTelUeo6uuhxqe/OPjmPeN+uL/Cu0GYo0lQVKgVBCyxsBsPi2+WAdEf3oPScFsrwkPReoKqkIpZwvidAN5VZb5A4d44LkmsknwRV+K5ggnvG8ROxtM6iRfr9Tgn2Spivm9WZrQoomA7x4lcEfEYPxsfbAnPp3KUZaUqf2Zk3JMGxAIusX6YZw/iX3esW0zrXTeeR1bgX2j5YOlOPwg1NS3PQm7F5CvWqEuC0hpFS/iFxCtbxBtuuCOT+z7LUpZC4P72p5jpOva0xjzBO1lL7y71KMgU0AUhWEhqhLXW58QE+uLCdpssyhlpUV1QdYooCove3xGYEQNsS7bu63Rbu7ONun48G7yfBglV0okmuWIquwJWkuosCZPxEEQo+I3Nr40OQ4ClFYVzJMsxHjY/vM03Nz6coGPL+H8Wy4Z0V3ElWUiq6lpRQT4HUk+Bjufpg3leNaRetVXyavVPv43J6YXS/RtSNpxDhneU6iNUch1II3HyM48gbhWRTNMmYqP4bLDoqPKq2lyTaASN5aRtcY09XOmoJXNZqSYULWA1NBIVdV2NtgScZb9GVNFZxWoNT1DWroneQxaSCoNRpFQzYzJtbCtJ8lIzkvympyed7sFqKl6dIAKA62DKQgnxSIvY3AtijkuI5io7hqVEvqdgVMvGhvAadVO8IJiCNMeYtitkOOrRV0qLSVHCLoo0memG8UPoqKAZsSBqAPzD3/SFU6qL5XQSo7psv40ZgfCKdRWgkTcWIk7ScbUvAul+Qd2Wb7xTps50IKriyqzDRBIBjUdUREj4ueDue+z0rlixeoFSW3RvBuQxlYO5lZEnbFD7P8saNY0618sEqamIhVrOVLCV+E6bR0N98bo1coVhKyBosJVoMf3lJPzwYGmvZ53/ALNroBo5yk4IurEo976YlunXl54modk6rVdSNlXYDST94IcgbqjKp3BmWUjb30ObbJlKRqvSDuFBU0AwLsBIBUreecnFOrwzKH40y5HlQqT6WrjFnFemc6nXLRlc7kUoZp6ZR0URZKuogwNnZSGFzYge0YiqQ7eG4AaNd+Tb9RtI8vlqMj2cy1XNhFlaRpLUACsukhhKDU5JBAvfmY2nBDi/ZzL0tRTKZt2VW0mmaWgkqQD4qpJF8BdvQ4tO9x6yOakmqPPa1catQpIk28LE/tahZhb2iLeuNR+lGpZSlUKo5LuJIgiSxlekhQD1w/IZpgqJR4YxqlEJd2pgHUoJjWpWZvA2mItiPj2drKlNXShTYltSnx6StgAaZC7G/nbFlLGt4x2+pGePI6U5Lf8AhkHE1zNWkf1Il1QqA6bAudUlo/aUwb+WM/k+xufLt3aLTg/E9VF5kiCDMzPw+XljVdluAfeywbNshQAstKmtMQdoeCSOXLG44V2GylGKsGq6XWpUqM5UjaJbSD7Yg5t3udEcUIpUeacD4txLKsTVpl1YLAqBgAUMqRtcSf54q9vc5XqKhzNXLsKjMyihTQsCoAMsFm2uLm/tj1rK5LL0SZFIjcMdJI8iTJtb26wceO/aL2jFbO1Y8dNYp09LLA0ftA9Cxf1B8hgRdeFRmrKPDO2+ZymXNGmQyPuKzAkAaYKknwgaY03G9r4Ynbyupck02LBRKgg8t4GmBflO18AOIae8IJIK+GJjb+uK2YpG2gRzJ3PkMO4q7FTdUeh8M7WisQmYqFE20UkifV2Zm+UY9Dz2Qp6DV11AESRr1SqgEmKjKXBiW3+IeePA+EUqveoS+kBgTYAwDyJBHzxuM5xyqVZNbsrgq01H0kMCCNIbTHkFAt7YnJeh4szHHe0a1nap3AdmJJZwpJkmCeZtym0RjPU8yVfU1O0fCBpG0bi8zGDldSu+3Ug2wNzN+YjnB+n+k4EY0FysWS7mo5FQmnIsdwt/Tp1wRyvDMurCc1qXmAQp9bqRgAN8PwdO92DV8gm2RQH+3pfn3wsCjOFg0/YLXo26ooN4G18S0s7T72aRI0kFCSATptq+Ym1r+50f6NT9F02XRqZvE7gSQWIIkiRNlEdY54D16+Ry1MA6a2YBsVkgctgQAADJkyZ9sCWdW0+OC2HE1HVH83jyKvmULM5AEksSASBNzZfOcH+zX3ehTzFZK1TTVXu2YaWNKJZmGm55bjFelw+iVVilWmjgMCwZkIYAzrDdItgjwvgOTKaUqohee8ZUXeCbiopDbRDahfAyS1JKJKEdLdgnjecy9elQ0VWqrS7w66g0sWDCoBE3+MKOW2IKWWL02EFlJ0gSbMb2A5xHzxBx7sBXatCP3lCQFcU6aEKYJ1KiqDF7+XKcWjQeiy/d++NWlpD+GFgoadi1mMaWJiRAjbAjNx2o0oJ72Asz2NrCvRpGBVqsUVdULqC69LuLKQsErvddpwR4x9l+cTS1NDXMiV8AKgXkeON5tytjUcU433YoGqyZdUQhE7wCGPx1CVMuzDnAjUwvJJq0+2MsFpZipUZvhVRVaf8A4H6A4qpOTu6JyqO1WYniHZPOq7EZOsASLhXgkxK2JG88uWLeU7P54af1dYFjoAPMnlcAn8zj0LI5zMrpYuxci5IH0BFrQOvXBOn2izA3APqP5HDxbe6onKSWzT+xh852CzVZaYqU2DrIZm23J1EpN/nbF3gv2e5mkCVzbujKJVaavN40q1UbaSTIjaOc42i9q2/bpj2b+Yw5O01EADSU6babAmLHoDiUscvJWOWD4Ab8NGWNFO4apqbSVgNUYgNpcGCBcidoDE8oJjOcNzCUWqLCVjFwS2gblV2HICeczsAMBuL9qsqrmsaFRqhGjWtWCQJOkFX8I3Ow3x2n3FZFfu7ESO9r1WPy7th9cIsaXIzyN8V9xdnOOnKpFVDfWzQVCd4RS8TEwYlal1B+LbE1TtclRQ33SixYxd1baDMqhn4vb3xEnD6JkfqFBsRocyOk6VxBRymrNlNdNculNTKIU8ZMAAlmJhQLNAE7GxNXBQS2JLLKbe6X7l5OL61g5UR0UOott8UYioZElmYUjBJs9RmKzyBBsu1uXXBajlKHOszf+oo/CMWc1SpJTZqdDvnAOlHYQx5As5IA88PqjHhE3DJPlr7Auu4SmFZ1UBlsjaWAWSSGmZtA9cMzNahBHf1nUwI70wRz+JfT1nFDtZw//dqfcUi9RhFQgwyEqxLAC2/hgf3emB/CeE0EpGpm2qxTpAlVkM7kAlABJJBYr5m9oxCT34OmEaVNk2b4rT1J+pcpSbVTLVwIO2oaFn5k4scP0ZkHRkkYKHYM1ZtAuC7EkLN2BIHXBLhfCMjT7pnSnU1q5qFyW0uzK6gISQFAZxtyE3JxQ7W8XVcvmDScURGXo01SyXfXWqEAQUh9BJH/AIZ8sZydUHRG9T3KeQzC0R4aaaiPEQW8QtAKtIAG0W6b4lr5jMVWRaZpU2YiDV1EXB+HTInlEAX3xmeG0cwtT9Y4cWFgJ3HOJIIkQN5wcq8dSkqs5gUrlvedK9TsMcfdkuBqt7BKr9m9fMiM5narrv3aKqJ8pefWBgiPs7yGWoVGXLo7LTc66s1DIUmQHJA25DFHLfbPkjMrWH+Bb/8Azth/F/tTyVXLVUTvQz06iiUtJRgJIYxcjHRqj7LPDkXg8N4hQFaKhgMyy3kQdJPoSJ8icS5Gj4dMbbEYmWm0A3sSPw8+c/TD0UzsfaR9AYxZbcHO9yfKZMkwGA+h+kYtVcjVGzL6G38cUvvEG5g9Cb/ICTth75h5sSBFxH+sepwLZtjlai3MyeQAufmTA5bxhtLhVNwjOxVSQNhG24I5W53PljvD6bVdelVJkAal1SZjVsNIAnbqcHMtwweHWqmQSABZTcFdonnHQ+VpTm1sUjFPcFVux1ObVHFtrEXEi9jv88DKvZSomxUj3n8MbNhpAEbCLf0xCzDzwqnILgjCVOFVAYjCxs6jLJ3+v88LD91i9tBTJcYo5jJ08kS6lqiKXgFbsrg3N9wIxT4t9mmYpgd1orKL+Hwv/lP8CcZnK0ipJkyGsS17AQdvIXxssh9qYptoriNpZPEvuNx9cNl6dPdFel6/Jg2XH0BvDe2ucyWmk6jSkAJVQqwA5AiG+c41nCOKLnhobLIpQ/FIOoLKclDC467r5YJZTj2VzaaSaVZT+yYaPVDcfLDuH8GpprqZfwvcaSx0GGZgIM6PiO1rm2IKMovk6s3U4c0bUKl7RXXs0qtKs6kdGNvSZI+eJ8zwSsaTE120kRDFjIO4ILR1xHR7ROjaamWrA+SErb+8LYkz/airURlytCtUcj9yAPUtAH1PTBlJ+DihC3VlA9iDq0o9OoSJhS6QDEFoJA+eL/B+BV8oxenl6bMQVnvLxM7sQT0x5yafEKDM0ZumSZY/rBJ6kixw9O3WeS33mp6Npb/mBxJdR7s9v+yTkrhOLPWU43mE3yb+qujfQTiseJiSWy2bE3/sC49oTHnmX+1DPDd6bf8AFTX/AKYwQofa9mR8VGg3oHH/AFHFF1ESMvwXqfSf7/yaur2po0/iOZpeuUZfqEGJnyzvpzZzDdyFJAZDOkgE1I1SDEx0BNr4z+X+16pUIpjLKGchAVqmxbwgxpvBIxs+0fHkyGXpuy64KqEBgnnvBiAJw/di4t2ceToc+PJHFKO8uFaML2nyOSzb0v8AexTKapiiTqkod9YAMr57nBDL1MjTRV+8iV56CDvPJsWV+2mnzytT/wB0f9uE321U/wDy1X/3B/24Xvw9l/7P1i/x/wC1/JGeJZOIGdA6Eofr4xOCHBKCDIVHavrVqh/XBB4hr0qQkn90CJ+XKiftrpi/3Wpa/wDaDl/hwQo9qfufC8vmGpl2q6CV1aTNVWqEzB6nlh++mrT4Oef4bmxzjCUKctlxuNydbLLBDV6p69w3/SwGLDtTYytLOcrJQcD66sAK/wBtjAeHKD3rH+FPA+t9t2YJGnKUhMbs5N+Vo/IwvfjPdsq/wnqcWzhX2/4aqrkwwI+65tgf3jp22N6VojHOHcBNLV3eQqeIyTUzIaSdzeosE4yH/wBVOJ1Axp5alpXdlo1GC7HxHXAte/UYtZTjnH6wkUmVSAVIo01BBvILjpHPGeVVsLHoMjlpk0vm3SNUvD8wD4OH5VfN3U/9Tn6YucZy9buNJp0QHNOmQGtLuqyNNFZg3g7xjI/onjtX4qzJ/wCqi/8A68PynZzNZWpTr5yu1WKq6VWpUqbB3JgjokWnc9MKpuT/ACspl6OGKDk8sW/S3B/EOFNR1S3dU3jQlNzUKAESBK60Uh0hZMEWgAYGVOCZdyqsKhY/viR5wD8PywQ7QZi7MrPq0k6VEx40M84JvA8m6YzdLPld6yqN9LKsyetsUjCzznKuAoOw+WnYSN51C3lDLipxDsfQpoxD6WWSCzmDa29t5EX2xXPF1cgNUUxcQqkH50j+MeeLHFOMU2pBDDGLFAIkHzW/ofng9sbuy4sztLbcj3/hiWmSPP1FsU9IJ2PuJ/hbEyVQPh0j0H8hilErLWkTJUdJnbzv64ZUcOJAOkcv3vU8h5Tf8YhTBJ16b/nYjFxMuzMgVdZ1CBsDEG7clEEmemFewQnk8mlOiWqAE1DpYaiNLD9kwPCeciTfBKnUKjwfDaIkqAIECSfyBgdxChTqBO7nSNZBQxdidTwQdWrzvETc4p5EMp0sSUU2iNIIEAx8SQI67++Oa2+TopJbBVhIn05R/pviMz6fwx3vIHO3p+Hr64j736fmPrggI3UzscLENWsJO2O4IKBWVozJk7j8m8/M4vl1YESgb1k+4i3vgfTddJWdRI5lf4m/pBxTWips6tB/ZUqp36GOfT5Y6Mj3I442gi/B1JDHTqF9SHTHTnOCOQ4xmqQbTULKD8NQah/mHi+uAi5FLSjrtG2r/m6GbD2w/MZZV8UV5HiBZk025wTNrYm2yixq0bnI9v2DRVUqRY6TrWfQgMPacbDhna+lVgComo8idJ/ytfHh9DjJ0FLE38UGL8yQMFKOmBJj/igA+fp/PEcbm71I7esxYMbXZld+PR7vTz9phhP9cSVqtJ/iAP8AxLP4jHg5erSE0K1SmTeFdtJ9BsMOo9teI0t31Dz0n/mBOOlRTXP3PNc3F8HtNTgGTf4svlzP/wBtP5YhPYvIGZy1H2kfgRjyyh9r+YX+1pUzyjSR+DfwwXy/2zp+1l7+VQ/xT+OD2H6THj1co8Skvv8A8NhnuwWVVC+XpKlZCHpkOx8SEOBBeLxF+uCmd7P0s2q/e1DFbqodgFkAQSpGo23+Xnicr9smWPxU6i/4lP8AEHBWh9qeUP7RH/Erf9pGEeJpVpG/q5uSnrdrzbsN0/sz4fH9j/8Alqf9+OD7OeH/APlx/nqf9+IMt9pGVYQtanPRnA+Uxi3S7a0XsKtInoHBP0OE7cP0/wCjo/ruof8All/6f8lbiP2fZI0Kgp5ZdZRtMFyZgxEt1wQ4VwNXytGnmaSPoVYRwGCwsbGwIFsT0uPqYus+WJv00h2PtG2CtBKWXLJqUpNtfNjafAcuvw5agPMUk/lijk+xtKnRaiSWVmRjYAykCxgmSFUTvbF79JDlJw777q5fXBTj4Fcpy5bIMn2cpUkKAvBVUBLAFQqlBpKhYOkm++3TF+jTCKqg2UBR6AQPoMQ996Yk1eeDYlEob1xiftA4sVanTFNmiXLDT4SQyD4qicma998azNZoU1LMYUAsT0AEk/THkmb7TUc3Wd3osWJOmzE6R8NhdbdAeeGW4rK1bOuQPCNqqkBhAhCy2U6d5HtjLNxhrnSpnyJPt4sac5lWaAgS4MBAGsQv7o/ZYm99+uMnU0zEP5m38ow0avgDujtPi9QbAjoJa3zYx7R64lrcVZ1hqd7mQSTf/ic4gcLH7Z/wL+IxCGW8rU9gAPfFKTFH06vUEed8OQgm0fMjFMt+6CPc/wADhprnmQfUT+M4Gk1hIMCdx898HuD8JUJqqVDTZyYAH7Ii/KRJnATh1BaqHVVRGJ0qNMkmBc3kfEALHBbjGYbVS1KgZd4JupAWVaIYE8rGRcYhN+CsY+TtJ7tK/CSJ5EdRa4OJMuszGoFdiLi8A2O1uY6YGjKl6gZKpAFtxo/vRHnHP3wSsFIk6vLnz3k298SZVCevGw5R7dPS0xiDvMQs0329vp5f0xwP+fz74UYlNQ+f59sLFWq18LGNQK+6Mw8VTlYah+ANsRUcnI+NBvY6vxiD7Y6MsOWgn+4GPuZw00gDFp5mSfwx6EvqcUB1GmDYaif3V1f6YWYy7AzBv9PIzPzjEi1NNwKh8xqj64YM4QTdr7g01P8AXE3Fj6kOSmxMJ9Jn2AO+L2WzlRQQy1IAtJqT6Wj13OKZD6gdGsbgSVP+U/wxPSzrRak2oNJIsBzibxiLj6H1XyEEquSHpU9Q/a1tVJHzsPriy0QC9Pe/hgr0udVr9emBbVKrSTSoDyZpaY+Iy0bdRGH5cES3+6yeppyPkTgDumEMxk1YTvPIQY91mcVG4It/CsHmFk+uJsnVqMDrqZdBfwgSD8zt74s08j4ZVaRPXQoQ+mks2DbEcUA/9nE1GHDRuCNukwZHvhx7PJO5Hp/VsF823dIB3YMblYCjy1VDipTNKo6/rz0j7wd+gGx9iMHVL2LoRCeBeDw1GB6zI/HFCrw6uBuCPUH/AJhjZDJQtpI6kkk87NtiFsorACSTzmI/G2GjmnHyJLFF+DKUTmlupIHkQPwIxco9o88tu9qD1k/XbB0UL6dh+HpMjDP0aNpnqTefwxnmb5N2kuCjR7cZ9SPGG/4kH46Ti6n2lZtbmmhE7wB+EY4MtpkD5D82xGcoLHQp84+uAsi8pfZBcPTf3YRT7UqoF6a/M/8A9MTH7V6w2pq3uT/14FDK+QHph9ThytEhfSJPzO+C5x/SgKEv1Mk4l9pdbNUHo9zoLEByCx8O5UDlMcz5c8ZoLVb4JEc72+hjB5uH6Ra09ABP0wB4s5UnVoI2GsEt7FT674bHJcUGSZ3L1WSoparrvcKpNjYyY3g88R185ULMUNbSWboQLm0E2gyPbFM1bWUfJ/42xFoYkyDNjNhbzmOmHa3BexcbOuN1b1uP+U4gFQE3LL/iP4Xw0Z1lt3rDlET9eXzw08Q3HeOfKAR9Tg0Yk7n9129jhGpAvqMb6hb6jDVzg6H/ACqMWspk/vLhVBAALMeQ5Lbbf8MK9uQrcho0XUU6irBkMNwWjmpI0mDynltg/mIrUVuTVRnBVuak6oPIHUW9J54NNTVaRpQoSIKwpB9iN974CpwsI+tSY2hiSAINxBmYjfrjkm7OmCodk67QysIH7I02i1hyOxP9MTukb79NvbDXzBIvY+WITUHX83/nhbGod8p5Y7pmTbbrHyviNaowi2MYZUF9z8scxxjfHcGwAh6uoQWmOQUQfU2OITpA6fny35YWFj0ZbPY4o8DBnJPP2JB/HFihnjMIGM2+IbesYWFhWrQfJKzVQ0lF9zP1nEh1uvjBCg8iI+kE45hYmkhmRjh9JltWNptoMW3v/THKWQoMJFViZ20kD53P0wsLCtcj+ifL5XWCUlSDYvUYz5gKtuW/XFXNoQT3lRZ5A6z8ot88LCwiGf0OUc7TUEAm+zAEmb3uRAmD7YmzmfpsulmrwQNwhnz6/XCwsGgKTTtEvDeIUqcENmJFpOjQAeWi8+uC9TjyL8dWmeh7p9Z9gQowsLA0hcm92J+PUqtPSWqqv7ywpgT+6eo6YKUqWnw6vDAgkFnPqxaPoMLCwGgEGZ4hTQhS8GdiCZn0EYrnNwSWr04BMgUn26TO+18LCwKGrYkFWk3i1ztyO3us4nTOU9I0sIveGO08jHTHMLGoUrUM4tRSyFGAJnUjA23A8UjGdzFV2sxVVnpIBHMWnHcLFIbCzRTprFx4o62/j/DFWu8mYi/52AwsLFm9xEjhB6k/I/jhpYen59MLCwwCIsBzPvjQdm3UIxJMluU/zwsLEMu6orj2YTocVJvIKG6iPFaRPlcYnrV7b7XJHt1GFhY52iyZWcyZB3/j+QMcABsSZj2GFhY1GsXhG5/N/LC1Ab8+Xp/phYWNRrIKuYE7x7f0xzCwsGgW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16390" name="AutoShape 6" descr="data:image/jpeg;base64,/9j/4AAQSkZJRgABAQAAAQABAAD/2wCEAAkGBhQSERUUExMUFRUWGBgYGBcXFx0cFxgcGBwYFx0WGhgaHCceFx8jGxYXHy8gIycqLSwtFx4xNTAqNSYtLCkBCQoKDgwOGg8PGiwlHyQsLCwvLCwsLCwsLSwsLCwsLCwsLCwsLCwsLCwsLCwsLCwsLCwsLCwsLCksLCwsLCwsLP/AABEIALcBEwMBIgACEQEDEQH/xAAbAAABBQEBAAAAAAAAAAAAAAAFAAIDBAYBB//EAEgQAAIBAgQDBgMEBwUGBQUAAAECEQMhAAQSMQVBUQYTImFxgTKRoQcUsfAVI0JSwdHhM2KCkvEWJHKywtJDVIOTohdjo7PT/8QAGQEAAwEBAQAAAAAAAAAAAAAAAQIDAAQF/8QALhEAAgIBAwQABAUFAQAAAAAAAAECEQMSITEEE0FRImFxkQUyUoHRFBVDocGS/9oADAMBAAIRAxEAPwCOnSECw2w7uh0GJKa2Hph4XHsHlEXdDoPljvdDoPliULh4TGMV+6HQY73Q6DE+jC0YJrIO6HQfLC7odBifRhaME1kHdDoMLux0GJ9GOaMY1kPdDoPljndDoMT6cLTjAH5TJqfiGLH6URF0AD5YqQcQDLXxGcHJlYzSQQGeDEAoPcf0xTzCKTZQPwx3RhacGGPSCU7IO6HQY53Q6DFpqNsMKYpdiFfuh0GG92OgxYKYhfMKGRSRLtpX16eWM2krYUm9kM7sdBjhpjoMGM9wNqSByykEgQNxMn+GBxXCxnGauIZRcXTK/djoMMakx+ClUqdRTploHUwLYfUzKhtMjUYt6mMHeBdo6GWqmiaqszN4iATHgEARuSxj5458+dQXw8lcWPU/i4M8EHT5iD8iJxw0x0wXz9bKMzEZgio2ptBA+IyQpPKTaYO4xmMlx0OWDKFKgmzSCBuZgDGj1WJ+dwSwTXgummOgw00x0GAD5rMV6jGjWpqitABcKY6kEX84nBZ8/wB2Arhiw3Kr4TtcHYi+Mupx202Z4Z1ZOafliMKDcQR5YGcY4nrpslINJgTHLcxBk9PniLs6r0wyvZQJCzcH05DAfUw1KK49hWKVWFKzKqlmgACScUOG8UWsWAWCOsXHXC4xmNad2oI1ECWEAjmJBteL4DHh1Sj4kliViUMXJjbf5Ylk6pKSUXaHhgbTs0xp+WGmn5Yp8Gq1Cp73VyABEHnuD/HF6jUD2G/SMPHq8UvNCvp8i3K1RL7YWO1qygmWX54WKd3H7QuiXo1tNbDDwuO01sPTEgXFrIjAuO6cSBcdC4NgI9OO6cSlMLTjJ2FqiLThaMTacLThgEOjC0Ym045pxjEOjC0Ym04WnGMQFMc0Yn04WnGMQaMLRiRXBJAIkRI5ibiRhxXGMQaMVM1xKlTnU4sQIFzJ2EDFLj3Efipq0MrICsXYMA2/IDA7jTSKI5Gon5+eOTL1OmWlI6MeHUrZoKlNmDiy7gEEzHXaxGB2R7L0qdVKuqozo2sSRBPmAvPB/u42jcz12tEeeGtStsOUb9Lz748zJmnk/MzuhijDhE/FOKvWpd2dK3kEAgzyuZ/DGYr5atrGtgqwZ0sbDfkBJweiI25zv0tHviJ0k+3Tz/1winJKrHcIvdoxee1Ui3eIwUkhS4Optr3O1txbFduN6bUwAP7vhLRbcX2HXG1ra9J8JCrALmoN21Qop6JsEYklot54pqXk6yYmxnSeon6j2xMOleA32azlNcjSqNSoMe7q6qTaO8eo9RtPiYWCgC87NaYGH/aHlqFXLqtBafeh0YrTTcBG30LYamG55A4BjMGosK7Io/amZvFhNo+s2wUyGZNBkJYuLkk6Q5sVIDRK2c7f1w+pPZg00eZZnK1VcCpSKs2wKEE8to2t9Ma7s92YOZpMz5h1IrigFRQZLKGmZAIjVtyXGt7YZrKVMlKjU66R4wdeiWJQ1PiCnUZhouMZXshn1q5tVXLERLqq1XkuqFQRqeFgXmegECMMopi3QZofZKoqEmtV0KSHtpJGmdSagQRJAnyMXGKmQ7HLqWoMvmnpupLTXpBixI06bq2m27AG+2NdmqbrTZjSeySdWaqaA0eJSTVgDleN8A345rQU8o9PWKWg09VNqaBQGdAzmagnZri9zAwNPthcvkTL2Dy9RWDUMxlzpkO9RXVYuSQjRAA3MYxfbHgVHIlQld6reAkABUCt4gZ1GSVvt0vjd5Dh61crRr1pLCmGaqzrG/LUhKLvBsAAMAvtOr5erQy9Lv0FVWAYhi6qIvqZAVk2bqQLCMakZuwN2kyFCgaaB681MvUrfrQAQf8Aw6Z0xzWp81xk24wTrN0BBjSSdNuXiE364L8E4QtZalR89RRaK92NcgkFWC6FI1MoJEjTsTjR8H7A0Fqu1bM5evRpK3eIjEX0Ei6xqix8PSN7YFAswJ4hTNzWrjyIDH52nrjmPRz9kWXbxLUqAMAwAKxDCRGoatjzvjuH/YUKUxYegw8LhU1sPQYkC49mzzKGhcdC4eFw5UwbNQyMd04mWiTsMWhwl4mB88DVFDaZMoacLTiZqRBg46lIkwBOGsWiDThacTV00CW8I6nb54FDj9LSxLKNLskTc6TExv54WWWMeWFQk+EXiuOEgWJA9T+euM7xztNoQ6GGraAf3hMz5SMZ/I9rKyhlLagwIvEeRjbcT8+uOOfXJflR0Lpn5ZvjXXXokao1aecbTgBxntbTpowUFyCUYTpjcEgnf+uM3n+JvVqB2YI0abSsjcH58+owzM0VqIz1Gm7nxbEwPMSfbEpda2qSoZdOk9yDhmZrmqO7djMcz8MzM8xzMY1+Y447MQogctN3IkgEz8A5m1rXx3s32Rq5rJq4cKjLYKI+B2UqRphp0m0jecXM99noohWeuJJY6dJDHSTfUoJExIY+WIrJkiti3bi+TNZHJPWqtdm6M0gSIBYtufhgC8+2LnaTLaDlgdjWS/ofpvgjnMyuVSjTSSzDTtcAA3B9YsepNsAeP1TXFNVVmKuZ6ADfyvb5YipfEW07UbuqqqGZoAFyTyHXDaiBRM+kc55eeB1fiy1abIYXUNMBvEJ3kR+RgDnM87axDxR0lUBkNphd4vtP9cLY4TzvaKlTZwSSVZVIHKZm/OMW3z6A0dKsRWQEGPhsLnykxgFmdNSidaIhqQzAWdiDueZsf9MX34qKPdKCQFpooOqwlRcrI21TcTG2Fb9BS8sKZjNBFLSQBc2n6bnALM8Tp1AdMc99QEzFwAYuTy9MS5vioSoFBVhubzA9ZiYuN/44ocTppSqJUV2Ovkdg1/EJubRePrjAb9HOGZV2tWOlTEKGIJJtIAv9MEa2VWnSUknSGKE/EwkkERyvaeoxC2SHc98GZWafiMX68/P5++JeEM575KgaCEem248SwVHoQMNsCit2pyLvRLSSFueRIMQQIvy+WBfZ/PJlCa3eEVVRwBFgWUqpuImCDBwSbNPmqbAiGQwRsxUjS3uL2uPlgccnS7gsra2aVVXsQbTIUT4ekdMGLA99y5wz7QqStUOYo99qQKohSNQkmqwNnZjvtYegxquwVTL5xszUFFETVSZQyhgqkFSgBHhkqTbrjzzhvZ9Gy9Qa0bMGpRFFdUEg95rEEX2S5EbY2XZLh+dyAcDLswqaJGgGNOo7nf4jyxVSS5QmmTN9xXhGWVWXu0XWFGhfCxBqIpaRf9oD3xk8zxPgtIiie7qMCVLBGYCCfiM3ja0/XEfaLi3EK6kJSNPlqNLxxqDAagPDdVNidsefZfsLmBU/WB0Xmy0ncj2gfjgakNpkaLtZ2FpVWXMZOpRFGt8KaWUU9AUGNIYsS2qZAjz5CMuclk6FVatOhmcwINKHqG7AqdfhC6VPiC7nmRbBTIZGotLuWqZhkphjo0aCFYmNKsfEWIMgGPM4O5D7JaTeLvaVRJlgC6wOhKOPqeWMt2Bqjzet23zzGfvNVbAQh0qAAAAFUQAAOWFjerwPhjgM+YpU2IuhzDkrFgJ13sBjuMDSHKYsPTD/AGxHkSWphjzH4m0f4cTjHqakzz0mhiuQdsdfNtNx74lVgNxPocWaeZSbqR7YRtFEmV6HFFBkzbFzMdoFZbT6RvirmKim6jAvNcRADQLiQCYieu8kW98JJxirkOtTdIIvxHVeIjHM5x5KCFj4vCYZASpYAnTqAibXxiTVNJVR6jEBiZYQJN+Z1EbmZ5nrgRxHjjui5cN+rV2eQN2YGSevQeuOafUfpRRY65LmZ7bZl9JLXVYJIBvcTH7JOBH6LqFS3hPhDXYSQTy6kbkYkrqzUlBIlVAiwKgM7QT1mofkMUGplWCsbi28mxIImOsi2OW29yg9cszj4Wg3U+Qm8bkbXFrYM8E7ItXYnvaa06cM51S14MKoMkkedoM4qUOOsV0qkswVQ8nVAgKomR7Ac8b7s9lStMPVQ980htQayCNI8QCky3IDf5skFbmFzXZ+u9VgnjQTpZoBjl4NxywRznAFltWsIApAU/3EBHiBi6nng32s4LUr1KZoVBTUArJGk6mI/dmdh0iPPAPM8OqUqUvnWYABxAYhw0ALJIiDI/xHGa+Y6r0aPslxfuVqDQ601CdyCbWLMSVG8l2JPOBiLPcWapDa2BLlix33NjOwuLdMDzx2n3YFSoyt4rgTvEoJJJAtv88MSvSdyA7EgC113AGyp59cGT2MkkypmMhL6tVVjIBhrDlzEfUYKZLhepiDFNY+JpgkkQQTE2nnvGHcFy9OtmjSpEtUAlhrcxLKuzALz/InB7ivZSijhatY6zuGdZAN9R8fhEcza4wmiTHUo+QI+WVKhPelukRBiACYHriA1iHOkC5ux08vrtt5nGjrfZ9SCq2sEMJBkadIEltWuIAvOKdLsjlmdaYqBnbUQFYEQu+x/jeDGF7cyilj+YNzaKYZiCVki8/ITc2wlYGdVO5EguBcQAIPpyvvvgrnOxNGiU70shY2v0I6E8yB7jEz9jxX0RqIA0qReQNpuBcEfXzg6JLwByg/Jj+0ANPMvTppCKzKsjwKCSJge1yfbAuvnWSqKVVjUWnEhRE9N5t4iPOcb3ifY6nVzDN3gDOdp2MAdfI/I4pZ37PSFZiHYrqAgEuSCVWL31NAAJ5ja8HQyb0tbMDZ2olYrorIo56hcztv0IOFX4wlNCNeogz4AOdjsYH1wKzXCmSstOqChNOShHip3JKkmQeTDycbYnynZzVp/WIGYSqH4mHULzH8jhXGtmLrfhHV4ilQGoKrUjIkLu+3Sx/M4hzFMLVbMIf1Ur3yzyNu8Xreb/iDiTL9mrsi1KTt8LKLlJvqMGVMqRJ6+eCVPssyNAaacadMTI3IPLe48/TG4CrfIC4VxX7vUp1iq1BTcMI+FiCPD6RO/pglwHi9XNPK12RiahILNBUzCgbAiRcAWXrh3+yD6GQsndxZpAdbftRZhzve84rcM7G5gKDQrUwTs6NIeeXOPadueHT2MlQfoZTNhFQ5xpAa+tgSxNjPxEAWg/LBynxzNLTpKtTxCjFQwniqS3jgrtBXpttjz5uO1nrJDaYZVdYlWvDcp/0xc4fx+oc/VQsO5AfSpAEBYg9b8564KsGqwr2Xzlf702arAvr0uRqAJEhtv2RuLCLm2JftSz/e5igq6gjZdXKAkLJdviUQCYtJHLA39PqiKgGsqE+GTYASZA5advPGezvHw1bW6rtGkKB+1qk/vNEiTPK9hhozdgaVEFCkCoJUT6YWKBzZn4//AJH+WFi3cI6T2BHCmiAYBQwDuYCRbnYz7YKZZQ2MZQ7VB3Dr3UIjKi60VhIpjZmE3EcgACTAwa/2lyy2OYpD3Jn3Ag+2KxnfkE8el7h05QG6/XHK1ZKaEtaAT5mOQ855eYwGp9pqLNppVqRPqR7ARf8Api8/Z9awVndmtZgfCR6AwR53wk8rWwYwMVx/jLZkhaPeqgQl12M3+LSTIgix8uuK2RydVKY8QS5s3iJ9gfDjcp2RWnMBiTudQJPzHpiP9C0xN3n2keQtbHPJTm7KwUIrc89zvC6kamaT/AWm9wOWKWUybOfCAJuJKi/ucei5nsnTqTNV7+S/yGHZTsotJAi1TpmbqCT6nVf+gwnbl6BcbPPe0jLRdVB3UEgTZtiOhi2KX3ifFsb7iD8vc49QzvZVXRlDRIIB0yAesT/LGYzn2eVpXQyNNi3wlfODBYXNvLBeNrwBtN7GYoVCCNJM2NuvKOePUOHZLMsyuyNoFIAszqbiJKhbmdNx6RjIpwBsu2o0qhMQSVMbxII53GxxtuyudcCbFY8YB+EydgDt+fWadOh1EBZPOZnMVFWnSQAvABaPFMCTvEzsMP7UdlM21maghszA1kGs06ayoUt4m1at43GDHairVoMKyQ9Ftwb6Sbz1AN7jqfIYDVaNPN+NmenVI3LEo2nYS2239cFv0GipwHsQeIJU/wB4NPu2kgLqBmY/aBFlmP72B/abKZei/c0a9asw06wYFOQLqIPiYHn69MbnstxGjlshUqgEVGRtUknUwZ1BHIAAjpscXsz9keVZjUNeskyQPCQuokkSRffnirWqOwsr1OzIfZnkadLNtU1uHdQsAC11aZYEC4G/XHpXF+xX3h2d67XsBoS0Ac+fwg4m7M9kqWSZnp1XYVDcGL9BbFrK8WqNm6lGU0KDA03to3M/3jyxTGnW4vAAykIKlOpm9LirWGplmbQCBPhA1k6Z3mMVeGcEpUswK65tHC62qNpAA1M5FpMS1Qmeo88D+2vDmSsawfx1Wg0wy92ukCSDp1SdQNxeSbYG9peEZrIoT3tNtc0xFrDQxmU8x8jgaZcDpx5NPximKoU08/RDKahlkB+MqV2P7MD1Pri5wzMogCjM0QVIuVHiAAAIlhy/j6YwFbgHEWyqVqOiqaihtIAJVYmT4RNwv1wUHZPOVUVg9Km6LDq4uHEkxCmxC/hg/FW/gW43t5NBwrgBqjvFq02K1Kg1d3qazMoOrvNtB26EX62KaN+uhYcVX1sZGoUoqyqydjIF+ZxDwzjdDIUmpMxqN3rfBpkiADUuQAJHK+BdDi2rPmoX05aqGJFRhAPdSDpkx4mib3c4VVVtoppl4T3PKTnajM1SozvVYktrJnxWgA3AgqY9Iwc4DlC2bR6jhWTxBSbkMhUkCJ0gnf0wQ+0DhNJB32VZYlJCkbNqkCBMA0z6SMc7OuAusABmIpgn4QE3ET4iFIvFvfE5yTdiRg4umWOCcFNHOZiq5XTmDYSbeJmhgL/u32tt1NV5NOyjUAwsTM3ImfUfPAPivGmWAkGKbOHKaWBgnSJPw26Dl6kfwbtOaQGtWcMZifEJ6GL8vlibnfJbTXATodn+4ylXLio1XvARrIg+JFUgAtsIIEnFCvw2vQySUaKuYZlMblWLnceRxpOO0qzKhpL931D/AMaouqfK0C3v4rxtgXm+C56ioIRwoGtqgbWG5kkmwHl6XOH1MXSYXMBqJAddJEkBokc4I6cwcVP0q7MRIvewH8caTPdlc1mKgqik9Rj5eFuRHhsP6eWM7V4caVcU6w7pphg37N+cemHtSF3ibfg6ZFcgtfMmo9QuwCqwBMPpsLCwM4HpnMiynvaNYlv7IqV56h45nYhdt74w1PNtOmTHT3n8cWVcbHXbpyMm1/K+A4g1sKIuSUAPSqFuZDAA+gjCwAr1hqMEx5wD8rxhYbSxDeUEyKj4Kms+FQSdMEg2jxKxPKbAC+H1+HZMsoNNJJBJTXrG/hjUZO3kB5HFDJdpBSrLry2UemzKx0oSaYIGxD6mKgyQSbjeRONevB1ruXNY1j1DAwLGNSt6bnl74aUa8mUn6KfAuDCi692lN2Y2JZUcRLCGq2UwOQB+mDFSvURg8uquZ/Umi6s3MtpBE2M7EkE4vcP7MZdUc16aaElydKiFUFtcxeAD1vyxX7K5LNV6HeqU7tjqy6BdJQKxi2gT0ub364Vb8jXXAUpcRLOF0uIEmdI+k4kJ1cgfWx/DAHKZTNJLEoQwBGkw0swJY2i41eEm1piIxHxntPmsrVRKlCnVVwWTQTrsYuCIHT2OAotjNpGhGX/un0sfrM4gIB5MPb+mBWW7eUSIelVptFxvzIIIBmQVwR4d2hpV3CUu8Zjsugk2Enl0wXJp1YVjbjq0ui3RyROx/PyxNUyyoPHUj89MVavEwgbUtaBBOlDIE6ROm4uDv0PTA3O8YpALpQywBDshcLI+IhdTegm/pOHTkSaQcyFek7BVcqTMKT4jpJUjSLAgg2JmLxF8T8UGVywDVRTWbS0Sf7oO55nGQq9oFTw0Xqncu9RAoJ31/FqsRNwIAHSMAu0PH3zNVe9KmklJuUMGnc38QIjpFh5mWSSi/iOnB088quCPRDxXh5TT31DQR8JYR6acRU6/DVur5cGIkQPwGMPR7L0WKqXKFiIb4gAZALAQQDFiJmJtiZ+xFNTpOcp6pKlQwLgzHwhybnptzxRwo51KzZ08xw8LpFTLhRylY6/ji+navLDwjNp6CoD9MeXcL7NCq3jr0qcglQ7GYWAbGx/aNp+E4M0ODKkH9I0QIkhVMxJBgaIN1I9sBL0Fvfc3o7Q0hcVjLEKIkkk7ADT+Yxb4f2jpsyrrg6m1ahGobargWDW87ROMY4yyItWWrVI0wGl11LuCAqGNjHUCTziydanUqwgLBabEB1AIe2kLpN/3SNj4bWwVs9wc8Gmo9pETOZlKh1qaiaRIOn9UptJgCQduZxY45xGkVoVrFVqVJBiP7KqYMgjYDHm2W42yVKrinVDNo8Kg6h4Tcxyt+GO8W7RGoppVtZRdTaWUxKqbibEgmcT1uiqim6s2uZ4xT+9UhUqqlBqZZV1aAfGV8UET8Ngbct5xT49xBEp1Xp1KeosQhXTcS+oqCCSBuY998Zul22FKuXAp6wiqupANI1EwCI31Neb6b7DBvMcTV6aNmSWFV21ICul4JidphSfh6354tB2rI5FpaVgfgvC6WYQGrmDSiVmFXVBOwZx9JwQbsxl5CLnJkqmogfCZfV8UWJ0++JeGZ0BD9zBplgDp7wuoa8KqpBImeYPiPmMVW7Q1GqLUoV1dk0FqRfUKjLqHhg62AeF6+PrAM5peisMkuNT+53iHZjK05U5xqlxIWmLQCZBuCQRBG9+owT4Lk8s+UrUyqslF2FN28LOQiVNaqQDBLadJJ5iYgC12D4vXzNB6OcpFKtOqsiGB01VqMBe4I8VweYvinxf75Qq5pMslE5dnZmZrkGqqKwPikXERE4ooE5Tb3sBUmyXi05bMJqQA6ipGk8k1NKmARy3xUThOTNVWD1qNPWkszJCCFP6xlctT1MX0vddhIO+rpdkl+7+Kipq/q7uGRTqhSsqLL4mXc8yL2w7g3ZdFavqy1HvEXSFNSoaZDUwNJmdSm5uPlAxJwV7jKToGdtcrVzmhaFFqndh1lWW58IU+IixAY2mOfn2v2hzDZbM5eqKQqlAtKmHph9LAqVI728AAzb4uew5xjsFXOWRqNZaNekwYURmXal4CQpWo/iDAHYkj0xjs32Irk3q5XvHYs5aspEkiANJaTcnb58mUUuWaUm0bzgfGGy9DL06ieIagyk3ljVZmkAqyjyPtcY8z7ecQSrm3cIRqNmKkcyOYmIi8dcVu0OQfKL46uXLgj9XTNTV8mpAcwd8AW4wXEOG8ouflikccbuybnKqohqUYPWNiomel/wCOH1GJ8XPaIuAOvX18sMqZibAMfW34Yu0lQrzE+YP4jFNMbEcmDaxUsTpjyG34YWLz5dZ3P+Ufyx3G0o2plrizKcy5SnpUmQATudzJ3k4J9nK9el3hpNUQWYgMygmdIJ0kTZjv/HE9KiJmBjRdnwjE0f2qyunvZqfodaD/ADY0semNhxvXLT9RtPjdepTelUeo6uuhxqe/OPjmPeN+uL/Cu0GYo0lQVKgVBCyxsBsPi2+WAdEf3oPScFsrwkPReoKqkIpZwvidAN5VZb5A4d44LkmsknwRV+K5ggnvG8ROxtM6iRfr9Tgn2Spivm9WZrQoomA7x4lcEfEYPxsfbAnPp3KUZaUqf2Zk3JMGxAIusX6YZw/iX3esW0zrXTeeR1bgX2j5YOlOPwg1NS3PQm7F5CvWqEuC0hpFS/iFxCtbxBtuuCOT+z7LUpZC4P72p5jpOva0xjzBO1lL7y71KMgU0AUhWEhqhLXW58QE+uLCdpssyhlpUV1QdYooCove3xGYEQNsS7bu63Rbu7ONun48G7yfBglV0okmuWIquwJWkuosCZPxEEQo+I3Nr40OQ4ClFYVzJMsxHjY/vM03Nz6coGPL+H8Wy4Z0V3ElWUiq6lpRQT4HUk+Bjufpg3leNaRetVXyavVPv43J6YXS/RtSNpxDhneU6iNUch1II3HyM48gbhWRTNMmYqP4bLDoqPKq2lyTaASN5aRtcY09XOmoJXNZqSYULWA1NBIVdV2NtgScZb9GVNFZxWoNT1DWroneQxaSCoNRpFQzYzJtbCtJ8lIzkvympyed7sFqKl6dIAKA62DKQgnxSIvY3AtijkuI5io7hqVEvqdgVMvGhvAadVO8IJiCNMeYtitkOOrRV0qLSVHCLoo0memG8UPoqKAZsSBqAPzD3/SFU6qL5XQSo7psv40ZgfCKdRWgkTcWIk7ScbUvAul+Qd2Wb7xTps50IKriyqzDRBIBjUdUREj4ueDue+z0rlixeoFSW3RvBuQxlYO5lZEnbFD7P8saNY0618sEqamIhVrOVLCV+E6bR0N98bo1coVhKyBosJVoMf3lJPzwYGmvZ53/ALNroBo5yk4IurEo976YlunXl54modk6rVdSNlXYDST94IcgbqjKp3BmWUjb30ObbJlKRqvSDuFBU0AwLsBIBUreecnFOrwzKH40y5HlQqT6WrjFnFemc6nXLRlc7kUoZp6ZR0URZKuogwNnZSGFzYge0YiqQ7eG4AaNd+Tb9RtI8vlqMj2cy1XNhFlaRpLUACsukhhKDU5JBAvfmY2nBDi/ZzL0tRTKZt2VW0mmaWgkqQD4qpJF8BdvQ4tO9x6yOakmqPPa1catQpIk28LE/tahZhb2iLeuNR+lGpZSlUKo5LuJIgiSxlekhQD1w/IZpgqJR4YxqlEJd2pgHUoJjWpWZvA2mItiPj2drKlNXShTYltSnx6StgAaZC7G/nbFlLGt4x2+pGePI6U5Lf8AhkHE1zNWkf1Il1QqA6bAudUlo/aUwb+WM/k+xufLt3aLTg/E9VF5kiCDMzPw+XljVdluAfeywbNshQAstKmtMQdoeCSOXLG44V2GylGKsGq6XWpUqM5UjaJbSD7Yg5t3udEcUIpUeacD4txLKsTVpl1YLAqBgAUMqRtcSf54q9vc5XqKhzNXLsKjMyihTQsCoAMsFm2uLm/tj1rK5LL0SZFIjcMdJI8iTJtb26wceO/aL2jFbO1Y8dNYp09LLA0ftA9Cxf1B8hgRdeFRmrKPDO2+ZymXNGmQyPuKzAkAaYKknwgaY03G9r4Ynbyupck02LBRKgg8t4GmBflO18AOIae8IJIK+GJjb+uK2YpG2gRzJ3PkMO4q7FTdUeh8M7WisQmYqFE20UkifV2Zm+UY9Dz2Qp6DV11AESRr1SqgEmKjKXBiW3+IeePA+EUqveoS+kBgTYAwDyJBHzxuM5xyqVZNbsrgq01H0kMCCNIbTHkFAt7YnJeh4szHHe0a1nap3AdmJJZwpJkmCeZtym0RjPU8yVfU1O0fCBpG0bi8zGDldSu+3Ug2wNzN+YjnB+n+k4EY0FysWS7mo5FQmnIsdwt/Tp1wRyvDMurCc1qXmAQp9bqRgAN8PwdO92DV8gm2RQH+3pfn3wsCjOFg0/YLXo26ooN4G18S0s7T72aRI0kFCSATptq+Ym1r+50f6NT9F02XRqZvE7gSQWIIkiRNlEdY54D16+Ry1MA6a2YBsVkgctgQAADJkyZ9sCWdW0+OC2HE1HVH83jyKvmULM5AEksSASBNzZfOcH+zX3ehTzFZK1TTVXu2YaWNKJZmGm55bjFelw+iVVilWmjgMCwZkIYAzrDdItgjwvgOTKaUqohee8ZUXeCbiopDbRDahfAyS1JKJKEdLdgnjecy9elQ0VWqrS7w66g0sWDCoBE3+MKOW2IKWWL02EFlJ0gSbMb2A5xHzxBx7sBXatCP3lCQFcU6aEKYJ1KiqDF7+XKcWjQeiy/d++NWlpD+GFgoadi1mMaWJiRAjbAjNx2o0oJ72Asz2NrCvRpGBVqsUVdULqC69LuLKQsErvddpwR4x9l+cTS1NDXMiV8AKgXkeON5tytjUcU433YoGqyZdUQhE7wCGPx1CVMuzDnAjUwvJJq0+2MsFpZipUZvhVRVaf8A4H6A4qpOTu6JyqO1WYniHZPOq7EZOsASLhXgkxK2JG88uWLeU7P54af1dYFjoAPMnlcAn8zj0LI5zMrpYuxci5IH0BFrQOvXBOn2izA3APqP5HDxbe6onKSWzT+xh852CzVZaYqU2DrIZm23J1EpN/nbF3gv2e5mkCVzbujKJVaavN40q1UbaSTIjaOc42i9q2/bpj2b+Yw5O01EADSU6babAmLHoDiUscvJWOWD4Ab8NGWNFO4apqbSVgNUYgNpcGCBcidoDE8oJjOcNzCUWqLCVjFwS2gblV2HICeczsAMBuL9qsqrmsaFRqhGjWtWCQJOkFX8I3Ow3x2n3FZFfu7ESO9r1WPy7th9cIsaXIzyN8V9xdnOOnKpFVDfWzQVCd4RS8TEwYlal1B+LbE1TtclRQ33SixYxd1baDMqhn4vb3xEnD6JkfqFBsRocyOk6VxBRymrNlNdNculNTKIU8ZMAAlmJhQLNAE7GxNXBQS2JLLKbe6X7l5OL61g5UR0UOott8UYioZElmYUjBJs9RmKzyBBsu1uXXBajlKHOszf+oo/CMWc1SpJTZqdDvnAOlHYQx5As5IA88PqjHhE3DJPlr7Auu4SmFZ1UBlsjaWAWSSGmZtA9cMzNahBHf1nUwI70wRz+JfT1nFDtZw//dqfcUi9RhFQgwyEqxLAC2/hgf3emB/CeE0EpGpm2qxTpAlVkM7kAlABJJBYr5m9oxCT34OmEaVNk2b4rT1J+pcpSbVTLVwIO2oaFn5k4scP0ZkHRkkYKHYM1ZtAuC7EkLN2BIHXBLhfCMjT7pnSnU1q5qFyW0uzK6gISQFAZxtyE3JxQ7W8XVcvmDScURGXo01SyXfXWqEAQUh9BJH/AIZ8sZydUHRG9T3KeQzC0R4aaaiPEQW8QtAKtIAG0W6b4lr5jMVWRaZpU2YiDV1EXB+HTInlEAX3xmeG0cwtT9Y4cWFgJ3HOJIIkQN5wcq8dSkqs5gUrlvedK9TsMcfdkuBqt7BKr9m9fMiM5narrv3aKqJ8pefWBgiPs7yGWoVGXLo7LTc66s1DIUmQHJA25DFHLfbPkjMrWH+Bb/8Azth/F/tTyVXLVUTvQz06iiUtJRgJIYxcjHRqj7LPDkXg8N4hQFaKhgMyy3kQdJPoSJ8icS5Gj4dMbbEYmWm0A3sSPw8+c/TD0UzsfaR9AYxZbcHO9yfKZMkwGA+h+kYtVcjVGzL6G38cUvvEG5g9Cb/ICTth75h5sSBFxH+sepwLZtjlai3MyeQAufmTA5bxhtLhVNwjOxVSQNhG24I5W53PljvD6bVdelVJkAal1SZjVsNIAnbqcHMtwweHWqmQSABZTcFdonnHQ+VpTm1sUjFPcFVux1ObVHFtrEXEi9jv88DKvZSomxUj3n8MbNhpAEbCLf0xCzDzwqnILgjCVOFVAYjCxs6jLJ3+v88LD91i9tBTJcYo5jJ08kS6lqiKXgFbsrg3N9wIxT4t9mmYpgd1orKL+Hwv/lP8CcZnK0ipJkyGsS17AQdvIXxssh9qYptoriNpZPEvuNx9cNl6dPdFel6/Jg2XH0BvDe2ucyWmk6jSkAJVQqwA5AiG+c41nCOKLnhobLIpQ/FIOoLKclDC467r5YJZTj2VzaaSaVZT+yYaPVDcfLDuH8GpprqZfwvcaSx0GGZgIM6PiO1rm2IKMovk6s3U4c0bUKl7RXXs0qtKs6kdGNvSZI+eJ8zwSsaTE120kRDFjIO4ILR1xHR7ROjaamWrA+SErb+8LYkz/airURlytCtUcj9yAPUtAH1PTBlJ+DihC3VlA9iDq0o9OoSJhS6QDEFoJA+eL/B+BV8oxenl6bMQVnvLxM7sQT0x5yafEKDM0ZumSZY/rBJ6kixw9O3WeS33mp6Npb/mBxJdR7s9v+yTkrhOLPWU43mE3yb+qujfQTiseJiSWy2bE3/sC49oTHnmX+1DPDd6bf8AFTX/AKYwQofa9mR8VGg3oHH/AFHFF1ESMvwXqfSf7/yaur2po0/iOZpeuUZfqEGJnyzvpzZzDdyFJAZDOkgE1I1SDEx0BNr4z+X+16pUIpjLKGchAVqmxbwgxpvBIxs+0fHkyGXpuy64KqEBgnnvBiAJw/di4t2ceToc+PJHFKO8uFaML2nyOSzb0v8AexTKapiiTqkod9YAMr57nBDL1MjTRV+8iV56CDvPJsWV+2mnzytT/wB0f9uE321U/wDy1X/3B/24Xvw9l/7P1i/x/wC1/JGeJZOIGdA6Eofr4xOCHBKCDIVHavrVqh/XBB4hr0qQkn90CJ+XKiftrpi/3Wpa/wDaDl/hwQo9qfufC8vmGpl2q6CV1aTNVWqEzB6nlh++mrT4Oef4bmxzjCUKctlxuNydbLLBDV6p69w3/SwGLDtTYytLOcrJQcD66sAK/wBtjAeHKD3rH+FPA+t9t2YJGnKUhMbs5N+Vo/IwvfjPdsq/wnqcWzhX2/4aqrkwwI+65tgf3jp22N6VojHOHcBNLV3eQqeIyTUzIaSdzeosE4yH/wBVOJ1Axp5alpXdlo1GC7HxHXAte/UYtZTjnH6wkUmVSAVIo01BBvILjpHPGeVVsLHoMjlpk0vm3SNUvD8wD4OH5VfN3U/9Tn6YucZy9buNJp0QHNOmQGtLuqyNNFZg3g7xjI/onjtX4qzJ/wCqi/8A68PynZzNZWpTr5yu1WKq6VWpUqbB3JgjokWnc9MKpuT/ACspl6OGKDk8sW/S3B/EOFNR1S3dU3jQlNzUKAESBK60Uh0hZMEWgAYGVOCZdyqsKhY/viR5wD8PywQ7QZi7MrPq0k6VEx40M84JvA8m6YzdLPld6yqN9LKsyetsUjCzznKuAoOw+WnYSN51C3lDLipxDsfQpoxD6WWSCzmDa29t5EX2xXPF1cgNUUxcQqkH50j+MeeLHFOMU2pBDDGLFAIkHzW/ofng9sbuy4sztLbcj3/hiWmSPP1FsU9IJ2PuJ/hbEyVQPh0j0H8hilErLWkTJUdJnbzv64ZUcOJAOkcv3vU8h5Tf8YhTBJ16b/nYjFxMuzMgVdZ1CBsDEG7clEEmemFewQnk8mlOiWqAE1DpYaiNLD9kwPCeciTfBKnUKjwfDaIkqAIECSfyBgdxChTqBO7nSNZBQxdidTwQdWrzvETc4p5EMp0sSUU2iNIIEAx8SQI67++Oa2+TopJbBVhIn05R/pviMz6fwx3vIHO3p+Hr64j736fmPrggI3UzscLENWsJO2O4IKBWVozJk7j8m8/M4vl1YESgb1k+4i3vgfTddJWdRI5lf4m/pBxTWips6tB/ZUqp36GOfT5Y6Mj3I442gi/B1JDHTqF9SHTHTnOCOQ4xmqQbTULKD8NQah/mHi+uAi5FLSjrtG2r/m6GbD2w/MZZV8UV5HiBZk025wTNrYm2yixq0bnI9v2DRVUqRY6TrWfQgMPacbDhna+lVgComo8idJ/ytfHh9DjJ0FLE38UGL8yQMFKOmBJj/igA+fp/PEcbm71I7esxYMbXZld+PR7vTz9phhP9cSVqtJ/iAP8AxLP4jHg5erSE0K1SmTeFdtJ9BsMOo9teI0t31Dz0n/mBOOlRTXP3PNc3F8HtNTgGTf4svlzP/wBtP5YhPYvIGZy1H2kfgRjyyh9r+YX+1pUzyjSR+DfwwXy/2zp+1l7+VQ/xT+OD2H6THj1co8Skvv8A8NhnuwWVVC+XpKlZCHpkOx8SEOBBeLxF+uCmd7P0s2q/e1DFbqodgFkAQSpGo23+Xnicr9smWPxU6i/4lP8AEHBWh9qeUP7RH/Erf9pGEeJpVpG/q5uSnrdrzbsN0/sz4fH9j/8Alqf9+OD7OeH/APlx/nqf9+IMt9pGVYQtanPRnA+Uxi3S7a0XsKtInoHBP0OE7cP0/wCjo/ruof8All/6f8lbiP2fZI0Kgp5ZdZRtMFyZgxEt1wQ4VwNXytGnmaSPoVYRwGCwsbGwIFsT0uPqYus+WJv00h2PtG2CtBKWXLJqUpNtfNjafAcuvw5agPMUk/lijk+xtKnRaiSWVmRjYAykCxgmSFUTvbF79JDlJw777q5fXBTj4Fcpy5bIMn2cpUkKAvBVUBLAFQqlBpKhYOkm++3TF+jTCKqg2UBR6AQPoMQ996Yk1eeDYlEob1xiftA4sVanTFNmiXLDT4SQyD4qicma998azNZoU1LMYUAsT0AEk/THkmb7TUc3Wd3osWJOmzE6R8NhdbdAeeGW4rK1bOuQPCNqqkBhAhCy2U6d5HtjLNxhrnSpnyJPt4sac5lWaAgS4MBAGsQv7o/ZYm99+uMnU0zEP5m38ow0avgDujtPi9QbAjoJa3zYx7R64lrcVZ1hqd7mQSTf/ic4gcLH7Z/wL+IxCGW8rU9gAPfFKTFH06vUEed8OQgm0fMjFMt+6CPc/wADhprnmQfUT+M4Gk1hIMCdx898HuD8JUJqqVDTZyYAH7Ii/KRJnATh1BaqHVVRGJ0qNMkmBc3kfEALHBbjGYbVS1KgZd4JupAWVaIYE8rGRcYhN+CsY+TtJ7tK/CSJ5EdRa4OJMuszGoFdiLi8A2O1uY6YGjKl6gZKpAFtxo/vRHnHP3wSsFIk6vLnz3k298SZVCevGw5R7dPS0xiDvMQs0329vp5f0xwP+fz74UYlNQ+f59sLFWq18LGNQK+6Mw8VTlYah+ANsRUcnI+NBvY6vxiD7Y6MsOWgn+4GPuZw00gDFp5mSfwx6EvqcUB1GmDYaif3V1f6YWYy7AzBv9PIzPzjEi1NNwKh8xqj64YM4QTdr7g01P8AXE3Fj6kOSmxMJ9Jn2AO+L2WzlRQQy1IAtJqT6Wj13OKZD6gdGsbgSVP+U/wxPSzrRak2oNJIsBzibxiLj6H1XyEEquSHpU9Q/a1tVJHzsPriy0QC9Pe/hgr0udVr9emBbVKrSTSoDyZpaY+Iy0bdRGH5cES3+6yeppyPkTgDumEMxk1YTvPIQY91mcVG4It/CsHmFk+uJsnVqMDrqZdBfwgSD8zt74s08j4ZVaRPXQoQ+mks2DbEcUA/9nE1GHDRuCNukwZHvhx7PJO5Hp/VsF823dIB3YMblYCjy1VDipTNKo6/rz0j7wd+gGx9iMHVL2LoRCeBeDw1GB6zI/HFCrw6uBuCPUH/AJhjZDJQtpI6kkk87NtiFsorACSTzmI/G2GjmnHyJLFF+DKUTmlupIHkQPwIxco9o88tu9qD1k/XbB0UL6dh+HpMjDP0aNpnqTefwxnmb5N2kuCjR7cZ9SPGG/4kH46Ti6n2lZtbmmhE7wB+EY4MtpkD5D82xGcoLHQp84+uAsi8pfZBcPTf3YRT7UqoF6a/M/8A9MTH7V6w2pq3uT/14FDK+QHph9ThytEhfSJPzO+C5x/SgKEv1Mk4l9pdbNUHo9zoLEByCx8O5UDlMcz5c8ZoLVb4JEc72+hjB5uH6Ra09ABP0wB4s5UnVoI2GsEt7FT674bHJcUGSZ3L1WSoparrvcKpNjYyY3g88R185ULMUNbSWboQLm0E2gyPbFM1bWUfJ/42xFoYkyDNjNhbzmOmHa3BexcbOuN1b1uP+U4gFQE3LL/iP4Xw0Z1lt3rDlET9eXzw08Q3HeOfKAR9Tg0Yk7n9129jhGpAvqMb6hb6jDVzg6H/ACqMWspk/vLhVBAALMeQ5Lbbf8MK9uQrcho0XUU6irBkMNwWjmpI0mDynltg/mIrUVuTVRnBVuak6oPIHUW9J54NNTVaRpQoSIKwpB9iN974CpwsI+tSY2hiSAINxBmYjfrjkm7OmCodk67QysIH7I02i1hyOxP9MTukb79NvbDXzBIvY+WITUHX83/nhbGod8p5Y7pmTbbrHyviNaowi2MYZUF9z8scxxjfHcGwAh6uoQWmOQUQfU2OITpA6fny35YWFj0ZbPY4o8DBnJPP2JB/HFihnjMIGM2+IbesYWFhWrQfJKzVQ0lF9zP1nEh1uvjBCg8iI+kE45hYmkhmRjh9JltWNptoMW3v/THKWQoMJFViZ20kD53P0wsLCtcj+ifL5XWCUlSDYvUYz5gKtuW/XFXNoQT3lRZ5A6z8ot88LCwiGf0OUc7TUEAm+zAEmb3uRAmD7YmzmfpsulmrwQNwhnz6/XCwsGgKTTtEvDeIUqcENmJFpOjQAeWi8+uC9TjyL8dWmeh7p9Z9gQowsLA0hcm92J+PUqtPSWqqv7ywpgT+6eo6YKUqWnw6vDAgkFnPqxaPoMLCwGgEGZ4hTQhS8GdiCZn0EYrnNwSWr04BMgUn26TO+18LCwKGrYkFWk3i1ztyO3us4nTOU9I0sIveGO08jHTHMLGoUrUM4tRSyFGAJnUjA23A8UjGdzFV2sxVVnpIBHMWnHcLFIbCzRTprFx4o62/j/DFWu8mYi/52AwsLFm9xEjhB6k/I/jhpYen59MLCwwCIsBzPvjQdm3UIxJMluU/zwsLEMu6orj2YTocVJvIKG6iPFaRPlcYnrV7b7XJHt1GFhY52iyZWcyZB3/j+QMcABsSZj2GFhY1GsXhG5/N/LC1Ab8+Xp/phYWNRrIKuYE7x7f0xzCwsGgW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16392" name="AutoShape 8" descr="data:image/jpeg;base64,/9j/4AAQSkZJRgABAQAAAQABAAD/2wCEAAkGBhQSERUUExMUFRUWGBgYGBcXFx0cFxgcGBwYFx0WGhgaHCceFx8jGxYXHy8gIycqLSwtFx4xNTAqNSYtLCkBCQoKDgwOGg8PGiwlHyQsLCwvLCwsLCwsLSwsLCwsLCwsLCwsLCwsLCwsLCwsLCwsLCwsLCwsLCksLCwsLCwsLP/AABEIALcBEwMBIgACEQEDEQH/xAAbAAABBQEBAAAAAAAAAAAAAAAFAAIDBAYBB//EAEgQAAIBAgQDBgMEBwUGBQUAAAECEQMhAAQSMQVBUQYTImFxgTKRoQcUsfAVI0JSwdHhM2KCkvEWJHKywtJDVIOTohdjo7PT/8QAGQEAAwEBAQAAAAAAAAAAAAAAAQIDAAQF/8QALhEAAgIBAwQABAUFAQAAAAAAAAECEQMSITEEE0FRImFxkQUyUoHRFBVDocGS/9oADAMBAAIRAxEAPwCOnSECw2w7uh0GJKa2Hph4XHsHlEXdDoPljvdDoPliULh4TGMV+6HQY73Q6DE+jC0YJrIO6HQfLC7odBifRhaME1kHdDoMLux0GJ9GOaMY1kPdDoPljndDoMT6cLTjAH5TJqfiGLH6URF0AD5YqQcQDLXxGcHJlYzSQQGeDEAoPcf0xTzCKTZQPwx3RhacGGPSCU7IO6HQY53Q6DFpqNsMKYpdiFfuh0GG92OgxYKYhfMKGRSRLtpX16eWM2krYUm9kM7sdBjhpjoMGM9wNqSByykEgQNxMn+GBxXCxnGauIZRcXTK/djoMMakx+ClUqdRTploHUwLYfUzKhtMjUYt6mMHeBdo6GWqmiaqszN4iATHgEARuSxj5458+dQXw8lcWPU/i4M8EHT5iD8iJxw0x0wXz9bKMzEZgio2ptBA+IyQpPKTaYO4xmMlx0OWDKFKgmzSCBuZgDGj1WJ+dwSwTXgummOgw00x0GAD5rMV6jGjWpqitABcKY6kEX84nBZ8/wB2Arhiw3Kr4TtcHYi+Mupx202Z4Z1ZOafliMKDcQR5YGcY4nrpslINJgTHLcxBk9PniLs6r0wyvZQJCzcH05DAfUw1KK49hWKVWFKzKqlmgACScUOG8UWsWAWCOsXHXC4xmNad2oI1ECWEAjmJBteL4DHh1Sj4kliViUMXJjbf5Ylk6pKSUXaHhgbTs0xp+WGmn5Yp8Gq1Cp73VyABEHnuD/HF6jUD2G/SMPHq8UvNCvp8i3K1RL7YWO1qygmWX54WKd3H7QuiXo1tNbDDwuO01sPTEgXFrIjAuO6cSBcdC4NgI9OO6cSlMLTjJ2FqiLThaMTacLThgEOjC0Ym045pxjEOjC0Ym04WnGMQFMc0Yn04WnGMQaMLRiRXBJAIkRI5ibiRhxXGMQaMVM1xKlTnU4sQIFzJ2EDFLj3Efipq0MrICsXYMA2/IDA7jTSKI5Gon5+eOTL1OmWlI6MeHUrZoKlNmDiy7gEEzHXaxGB2R7L0qdVKuqozo2sSRBPmAvPB/u42jcz12tEeeGtStsOUb9Lz748zJmnk/MzuhijDhE/FOKvWpd2dK3kEAgzyuZ/DGYr5atrGtgqwZ0sbDfkBJweiI25zv0tHviJ0k+3Tz/1winJKrHcIvdoxee1Ui3eIwUkhS4Optr3O1txbFduN6bUwAP7vhLRbcX2HXG1ra9J8JCrALmoN21Qop6JsEYklot54pqXk6yYmxnSeon6j2xMOleA32azlNcjSqNSoMe7q6qTaO8eo9RtPiYWCgC87NaYGH/aHlqFXLqtBafeh0YrTTcBG30LYamG55A4BjMGosK7Io/amZvFhNo+s2wUyGZNBkJYuLkk6Q5sVIDRK2c7f1w+pPZg00eZZnK1VcCpSKs2wKEE8to2t9Ma7s92YOZpMz5h1IrigFRQZLKGmZAIjVtyXGt7YZrKVMlKjU66R4wdeiWJQ1PiCnUZhouMZXshn1q5tVXLERLqq1XkuqFQRqeFgXmegECMMopi3QZofZKoqEmtV0KSHtpJGmdSagQRJAnyMXGKmQ7HLqWoMvmnpupLTXpBixI06bq2m27AG+2NdmqbrTZjSeySdWaqaA0eJSTVgDleN8A345rQU8o9PWKWg09VNqaBQGdAzmagnZri9zAwNPthcvkTL2Dy9RWDUMxlzpkO9RXVYuSQjRAA3MYxfbHgVHIlQld6reAkABUCt4gZ1GSVvt0vjd5Dh61crRr1pLCmGaqzrG/LUhKLvBsAAMAvtOr5erQy9Lv0FVWAYhi6qIvqZAVk2bqQLCMakZuwN2kyFCgaaB681MvUrfrQAQf8Aw6Z0xzWp81xk24wTrN0BBjSSdNuXiE364L8E4QtZalR89RRaK92NcgkFWC6FI1MoJEjTsTjR8H7A0Fqu1bM5evRpK3eIjEX0Ei6xqix8PSN7YFAswJ4hTNzWrjyIDH52nrjmPRz9kWXbxLUqAMAwAKxDCRGoatjzvjuH/YUKUxYegw8LhU1sPQYkC49mzzKGhcdC4eFw5UwbNQyMd04mWiTsMWhwl4mB88DVFDaZMoacLTiZqRBg46lIkwBOGsWiDThacTV00CW8I6nb54FDj9LSxLKNLskTc6TExv54WWWMeWFQk+EXiuOEgWJA9T+euM7xztNoQ6GGraAf3hMz5SMZ/I9rKyhlLagwIvEeRjbcT8+uOOfXJflR0Lpn5ZvjXXXokao1aecbTgBxntbTpowUFyCUYTpjcEgnf+uM3n+JvVqB2YI0abSsjcH58+owzM0VqIz1Gm7nxbEwPMSfbEpda2qSoZdOk9yDhmZrmqO7djMcz8MzM8xzMY1+Y447MQogctN3IkgEz8A5m1rXx3s32Rq5rJq4cKjLYKI+B2UqRphp0m0jecXM99noohWeuJJY6dJDHSTfUoJExIY+WIrJkiti3bi+TNZHJPWqtdm6M0gSIBYtufhgC8+2LnaTLaDlgdjWS/ofpvgjnMyuVSjTSSzDTtcAA3B9YsepNsAeP1TXFNVVmKuZ6ADfyvb5YipfEW07UbuqqqGZoAFyTyHXDaiBRM+kc55eeB1fiy1abIYXUNMBvEJ3kR+RgDnM87axDxR0lUBkNphd4vtP9cLY4TzvaKlTZwSSVZVIHKZm/OMW3z6A0dKsRWQEGPhsLnykxgFmdNSidaIhqQzAWdiDueZsf9MX34qKPdKCQFpooOqwlRcrI21TcTG2Fb9BS8sKZjNBFLSQBc2n6bnALM8Tp1AdMc99QEzFwAYuTy9MS5vioSoFBVhubzA9ZiYuN/44ocTppSqJUV2Ovkdg1/EJubRePrjAb9HOGZV2tWOlTEKGIJJtIAv9MEa2VWnSUknSGKE/EwkkERyvaeoxC2SHc98GZWafiMX68/P5++JeEM575KgaCEem248SwVHoQMNsCit2pyLvRLSSFueRIMQQIvy+WBfZ/PJlCa3eEVVRwBFgWUqpuImCDBwSbNPmqbAiGQwRsxUjS3uL2uPlgccnS7gsra2aVVXsQbTIUT4ekdMGLA99y5wz7QqStUOYo99qQKohSNQkmqwNnZjvtYegxquwVTL5xszUFFETVSZQyhgqkFSgBHhkqTbrjzzhvZ9Gy9Qa0bMGpRFFdUEg95rEEX2S5EbY2XZLh+dyAcDLswqaJGgGNOo7nf4jyxVSS5QmmTN9xXhGWVWXu0XWFGhfCxBqIpaRf9oD3xk8zxPgtIiie7qMCVLBGYCCfiM3ja0/XEfaLi3EK6kJSNPlqNLxxqDAagPDdVNidsefZfsLmBU/WB0Xmy0ncj2gfjgakNpkaLtZ2FpVWXMZOpRFGt8KaWUU9AUGNIYsS2qZAjz5CMuclk6FVatOhmcwINKHqG7AqdfhC6VPiC7nmRbBTIZGotLuWqZhkphjo0aCFYmNKsfEWIMgGPM4O5D7JaTeLvaVRJlgC6wOhKOPqeWMt2Bqjzet23zzGfvNVbAQh0qAAAAFUQAAOWFjerwPhjgM+YpU2IuhzDkrFgJ13sBjuMDSHKYsPTD/AGxHkSWphjzH4m0f4cTjHqakzz0mhiuQdsdfNtNx74lVgNxPocWaeZSbqR7YRtFEmV6HFFBkzbFzMdoFZbT6RvirmKim6jAvNcRADQLiQCYieu8kW98JJxirkOtTdIIvxHVeIjHM5x5KCFj4vCYZASpYAnTqAibXxiTVNJVR6jEBiZYQJN+Z1EbmZ5nrgRxHjjui5cN+rV2eQN2YGSevQeuOafUfpRRY65LmZ7bZl9JLXVYJIBvcTH7JOBH6LqFS3hPhDXYSQTy6kbkYkrqzUlBIlVAiwKgM7QT1mofkMUGplWCsbi28mxIImOsi2OW29yg9cszj4Wg3U+Qm8bkbXFrYM8E7ItXYnvaa06cM51S14MKoMkkedoM4qUOOsV0qkswVQ8nVAgKomR7Ac8b7s9lStMPVQ980htQayCNI8QCky3IDf5skFbmFzXZ+u9VgnjQTpZoBjl4NxywRznAFltWsIApAU/3EBHiBi6nng32s4LUr1KZoVBTUArJGk6mI/dmdh0iPPAPM8OqUqUvnWYABxAYhw0ALJIiDI/xHGa+Y6r0aPslxfuVqDQ601CdyCbWLMSVG8l2JPOBiLPcWapDa2BLlix33NjOwuLdMDzx2n3YFSoyt4rgTvEoJJJAtv88MSvSdyA7EgC113AGyp59cGT2MkkypmMhL6tVVjIBhrDlzEfUYKZLhepiDFNY+JpgkkQQTE2nnvGHcFy9OtmjSpEtUAlhrcxLKuzALz/InB7ivZSijhatY6zuGdZAN9R8fhEcza4wmiTHUo+QI+WVKhPelukRBiACYHriA1iHOkC5ux08vrtt5nGjrfZ9SCq2sEMJBkadIEltWuIAvOKdLsjlmdaYqBnbUQFYEQu+x/jeDGF7cyilj+YNzaKYZiCVki8/ITc2wlYGdVO5EguBcQAIPpyvvvgrnOxNGiU70shY2v0I6E8yB7jEz9jxX0RqIA0qReQNpuBcEfXzg6JLwByg/Jj+0ANPMvTppCKzKsjwKCSJge1yfbAuvnWSqKVVjUWnEhRE9N5t4iPOcb3ifY6nVzDN3gDOdp2MAdfI/I4pZ37PSFZiHYrqAgEuSCVWL31NAAJ5ja8HQyb0tbMDZ2olYrorIo56hcztv0IOFX4wlNCNeogz4AOdjsYH1wKzXCmSstOqChNOShHip3JKkmQeTDycbYnynZzVp/WIGYSqH4mHULzH8jhXGtmLrfhHV4ilQGoKrUjIkLu+3Sx/M4hzFMLVbMIf1Ur3yzyNu8Xreb/iDiTL9mrsi1KTt8LKLlJvqMGVMqRJ6+eCVPssyNAaacadMTI3IPLe48/TG4CrfIC4VxX7vUp1iq1BTcMI+FiCPD6RO/pglwHi9XNPK12RiahILNBUzCgbAiRcAWXrh3+yD6GQsndxZpAdbftRZhzve84rcM7G5gKDQrUwTs6NIeeXOPadueHT2MlQfoZTNhFQ5xpAa+tgSxNjPxEAWg/LBynxzNLTpKtTxCjFQwniqS3jgrtBXpttjz5uO1nrJDaYZVdYlWvDcp/0xc4fx+oc/VQsO5AfSpAEBYg9b8564KsGqwr2Xzlf702arAvr0uRqAJEhtv2RuLCLm2JftSz/e5igq6gjZdXKAkLJdviUQCYtJHLA39PqiKgGsqE+GTYASZA5advPGezvHw1bW6rtGkKB+1qk/vNEiTPK9hhozdgaVEFCkCoJUT6YWKBzZn4//AJH+WFi3cI6T2BHCmiAYBQwDuYCRbnYz7YKZZQ2MZQ7VB3Dr3UIjKi60VhIpjZmE3EcgACTAwa/2lyy2OYpD3Jn3Ag+2KxnfkE8el7h05QG6/XHK1ZKaEtaAT5mOQ855eYwGp9pqLNppVqRPqR7ARf8Api8/Z9awVndmtZgfCR6AwR53wk8rWwYwMVx/jLZkhaPeqgQl12M3+LSTIgix8uuK2RydVKY8QS5s3iJ9gfDjcp2RWnMBiTudQJPzHpiP9C0xN3n2keQtbHPJTm7KwUIrc89zvC6kamaT/AWm9wOWKWUybOfCAJuJKi/ucei5nsnTqTNV7+S/yGHZTsotJAi1TpmbqCT6nVf+gwnbl6BcbPPe0jLRdVB3UEgTZtiOhi2KX3ifFsb7iD8vc49QzvZVXRlDRIIB0yAesT/LGYzn2eVpXQyNNi3wlfODBYXNvLBeNrwBtN7GYoVCCNJM2NuvKOePUOHZLMsyuyNoFIAszqbiJKhbmdNx6RjIpwBsu2o0qhMQSVMbxII53GxxtuyudcCbFY8YB+EydgDt+fWadOh1EBZPOZnMVFWnSQAvABaPFMCTvEzsMP7UdlM21maghszA1kGs06ayoUt4m1at43GDHairVoMKyQ9Ftwb6Sbz1AN7jqfIYDVaNPN+NmenVI3LEo2nYS2239cFv0GipwHsQeIJU/wB4NPu2kgLqBmY/aBFlmP72B/abKZei/c0a9asw06wYFOQLqIPiYHn69MbnstxGjlshUqgEVGRtUknUwZ1BHIAAjpscXsz9keVZjUNeskyQPCQuokkSRffnirWqOwsr1OzIfZnkadLNtU1uHdQsAC11aZYEC4G/XHpXF+xX3h2d67XsBoS0Ac+fwg4m7M9kqWSZnp1XYVDcGL9BbFrK8WqNm6lGU0KDA03to3M/3jyxTGnW4vAAykIKlOpm9LirWGplmbQCBPhA1k6Z3mMVeGcEpUswK65tHC62qNpAA1M5FpMS1Qmeo88D+2vDmSsawfx1Wg0wy92ukCSDp1SdQNxeSbYG9peEZrIoT3tNtc0xFrDQxmU8x8jgaZcDpx5NPximKoU08/RDKahlkB+MqV2P7MD1Pri5wzMogCjM0QVIuVHiAAAIlhy/j6YwFbgHEWyqVqOiqaihtIAJVYmT4RNwv1wUHZPOVUVg9Km6LDq4uHEkxCmxC/hg/FW/gW43t5NBwrgBqjvFq02K1Kg1d3qazMoOrvNtB26EX62KaN+uhYcVX1sZGoUoqyqydjIF+ZxDwzjdDIUmpMxqN3rfBpkiADUuQAJHK+BdDi2rPmoX05aqGJFRhAPdSDpkx4mib3c4VVVtoppl4T3PKTnajM1SozvVYktrJnxWgA3AgqY9Iwc4DlC2bR6jhWTxBSbkMhUkCJ0gnf0wQ+0DhNJB32VZYlJCkbNqkCBMA0z6SMc7OuAusABmIpgn4QE3ET4iFIvFvfE5yTdiRg4umWOCcFNHOZiq5XTmDYSbeJmhgL/u32tt1NV5NOyjUAwsTM3ImfUfPAPivGmWAkGKbOHKaWBgnSJPw26Dl6kfwbtOaQGtWcMZifEJ6GL8vlibnfJbTXATodn+4ylXLio1XvARrIg+JFUgAtsIIEnFCvw2vQySUaKuYZlMblWLnceRxpOO0qzKhpL931D/AMaouqfK0C3v4rxtgXm+C56ioIRwoGtqgbWG5kkmwHl6XOH1MXSYXMBqJAddJEkBokc4I6cwcVP0q7MRIvewH8caTPdlc1mKgqik9Rj5eFuRHhsP6eWM7V4caVcU6w7pphg37N+cemHtSF3ibfg6ZFcgtfMmo9QuwCqwBMPpsLCwM4HpnMiynvaNYlv7IqV56h45nYhdt74w1PNtOmTHT3n8cWVcbHXbpyMm1/K+A4g1sKIuSUAPSqFuZDAA+gjCwAr1hqMEx5wD8rxhYbSxDeUEyKj4Kms+FQSdMEg2jxKxPKbAC+H1+HZMsoNNJJBJTXrG/hjUZO3kB5HFDJdpBSrLry2UemzKx0oSaYIGxD6mKgyQSbjeRONevB1ruXNY1j1DAwLGNSt6bnl74aUa8mUn6KfAuDCi692lN2Y2JZUcRLCGq2UwOQB+mDFSvURg8uquZ/Umi6s3MtpBE2M7EkE4vcP7MZdUc16aaElydKiFUFtcxeAD1vyxX7K5LNV6HeqU7tjqy6BdJQKxi2gT0ub364Vb8jXXAUpcRLOF0uIEmdI+k4kJ1cgfWx/DAHKZTNJLEoQwBGkw0swJY2i41eEm1piIxHxntPmsrVRKlCnVVwWTQTrsYuCIHT2OAotjNpGhGX/un0sfrM4gIB5MPb+mBWW7eUSIelVptFxvzIIIBmQVwR4d2hpV3CUu8Zjsugk2Enl0wXJp1YVjbjq0ui3RyROx/PyxNUyyoPHUj89MVavEwgbUtaBBOlDIE6ROm4uDv0PTA3O8YpALpQywBDshcLI+IhdTegm/pOHTkSaQcyFek7BVcqTMKT4jpJUjSLAgg2JmLxF8T8UGVywDVRTWbS0Sf7oO55nGQq9oFTw0Xqncu9RAoJ31/FqsRNwIAHSMAu0PH3zNVe9KmklJuUMGnc38QIjpFh5mWSSi/iOnB088quCPRDxXh5TT31DQR8JYR6acRU6/DVur5cGIkQPwGMPR7L0WKqXKFiIb4gAZALAQQDFiJmJtiZ+xFNTpOcp6pKlQwLgzHwhybnptzxRwo51KzZ08xw8LpFTLhRylY6/ji+navLDwjNp6CoD9MeXcL7NCq3jr0qcglQ7GYWAbGx/aNp+E4M0ODKkH9I0QIkhVMxJBgaIN1I9sBL0Fvfc3o7Q0hcVjLEKIkkk7ADT+Yxb4f2jpsyrrg6m1ahGobargWDW87ROMY4yyItWWrVI0wGl11LuCAqGNjHUCTziydanUqwgLBabEB1AIe2kLpN/3SNj4bWwVs9wc8Gmo9pETOZlKh1qaiaRIOn9UptJgCQduZxY45xGkVoVrFVqVJBiP7KqYMgjYDHm2W42yVKrinVDNo8Kg6h4Tcxyt+GO8W7RGoppVtZRdTaWUxKqbibEgmcT1uiqim6s2uZ4xT+9UhUqqlBqZZV1aAfGV8UET8Ngbct5xT49xBEp1Xp1KeosQhXTcS+oqCCSBuY998Zul22FKuXAp6wiqupANI1EwCI31Neb6b7DBvMcTV6aNmSWFV21ICul4JidphSfh6354tB2rI5FpaVgfgvC6WYQGrmDSiVmFXVBOwZx9JwQbsxl5CLnJkqmogfCZfV8UWJ0++JeGZ0BD9zBplgDp7wuoa8KqpBImeYPiPmMVW7Q1GqLUoV1dk0FqRfUKjLqHhg62AeF6+PrAM5peisMkuNT+53iHZjK05U5xqlxIWmLQCZBuCQRBG9+owT4Lk8s+UrUyqslF2FN28LOQiVNaqQDBLadJJ5iYgC12D4vXzNB6OcpFKtOqsiGB01VqMBe4I8VweYvinxf75Qq5pMslE5dnZmZrkGqqKwPikXERE4ooE5Tb3sBUmyXi05bMJqQA6ipGk8k1NKmARy3xUThOTNVWD1qNPWkszJCCFP6xlctT1MX0vddhIO+rpdkl+7+Kipq/q7uGRTqhSsqLL4mXc8yL2w7g3ZdFavqy1HvEXSFNSoaZDUwNJmdSm5uPlAxJwV7jKToGdtcrVzmhaFFqndh1lWW58IU+IixAY2mOfn2v2hzDZbM5eqKQqlAtKmHph9LAqVI728AAzb4uew5xjsFXOWRqNZaNekwYURmXal4CQpWo/iDAHYkj0xjs32Irk3q5XvHYs5aspEkiANJaTcnb58mUUuWaUm0bzgfGGy9DL06ieIagyk3ljVZmkAqyjyPtcY8z7ecQSrm3cIRqNmKkcyOYmIi8dcVu0OQfKL46uXLgj9XTNTV8mpAcwd8AW4wXEOG8ouflikccbuybnKqohqUYPWNiomel/wCOH1GJ8XPaIuAOvX18sMqZibAMfW34Yu0lQrzE+YP4jFNMbEcmDaxUsTpjyG34YWLz5dZ3P+Ufyx3G0o2plrizKcy5SnpUmQATudzJ3k4J9nK9el3hpNUQWYgMygmdIJ0kTZjv/HE9KiJmBjRdnwjE0f2qyunvZqfodaD/ADY0semNhxvXLT9RtPjdepTelUeo6uuhxqe/OPjmPeN+uL/Cu0GYo0lQVKgVBCyxsBsPi2+WAdEf3oPScFsrwkPReoKqkIpZwvidAN5VZb5A4d44LkmsknwRV+K5ggnvG8ROxtM6iRfr9Tgn2Spivm9WZrQoomA7x4lcEfEYPxsfbAnPp3KUZaUqf2Zk3JMGxAIusX6YZw/iX3esW0zrXTeeR1bgX2j5YOlOPwg1NS3PQm7F5CvWqEuC0hpFS/iFxCtbxBtuuCOT+z7LUpZC4P72p5jpOva0xjzBO1lL7y71KMgU0AUhWEhqhLXW58QE+uLCdpssyhlpUV1QdYooCove3xGYEQNsS7bu63Rbu7ONun48G7yfBglV0okmuWIquwJWkuosCZPxEEQo+I3Nr40OQ4ClFYVzJMsxHjY/vM03Nz6coGPL+H8Wy4Z0V3ElWUiq6lpRQT4HUk+Bjufpg3leNaRetVXyavVPv43J6YXS/RtSNpxDhneU6iNUch1II3HyM48gbhWRTNMmYqP4bLDoqPKq2lyTaASN5aRtcY09XOmoJXNZqSYULWA1NBIVdV2NtgScZb9GVNFZxWoNT1DWroneQxaSCoNRpFQzYzJtbCtJ8lIzkvympyed7sFqKl6dIAKA62DKQgnxSIvY3AtijkuI5io7hqVEvqdgVMvGhvAadVO8IJiCNMeYtitkOOrRV0qLSVHCLoo0memG8UPoqKAZsSBqAPzD3/SFU6qL5XQSo7psv40ZgfCKdRWgkTcWIk7ScbUvAul+Qd2Wb7xTps50IKriyqzDRBIBjUdUREj4ueDue+z0rlixeoFSW3RvBuQxlYO5lZEnbFD7P8saNY0618sEqamIhVrOVLCV+E6bR0N98bo1coVhKyBosJVoMf3lJPzwYGmvZ53/ALNroBo5yk4IurEo976YlunXl54modk6rVdSNlXYDST94IcgbqjKp3BmWUjb30ObbJlKRqvSDuFBU0AwLsBIBUreecnFOrwzKH40y5HlQqT6WrjFnFemc6nXLRlc7kUoZp6ZR0URZKuogwNnZSGFzYge0YiqQ7eG4AaNd+Tb9RtI8vlqMj2cy1XNhFlaRpLUACsukhhKDU5JBAvfmY2nBDi/ZzL0tRTKZt2VW0mmaWgkqQD4qpJF8BdvQ4tO9x6yOakmqPPa1catQpIk28LE/tahZhb2iLeuNR+lGpZSlUKo5LuJIgiSxlekhQD1w/IZpgqJR4YxqlEJd2pgHUoJjWpWZvA2mItiPj2drKlNXShTYltSnx6StgAaZC7G/nbFlLGt4x2+pGePI6U5Lf8AhkHE1zNWkf1Il1QqA6bAudUlo/aUwb+WM/k+xufLt3aLTg/E9VF5kiCDMzPw+XljVdluAfeywbNshQAstKmtMQdoeCSOXLG44V2GylGKsGq6XWpUqM5UjaJbSD7Yg5t3udEcUIpUeacD4txLKsTVpl1YLAqBgAUMqRtcSf54q9vc5XqKhzNXLsKjMyihTQsCoAMsFm2uLm/tj1rK5LL0SZFIjcMdJI8iTJtb26wceO/aL2jFbO1Y8dNYp09LLA0ftA9Cxf1B8hgRdeFRmrKPDO2+ZymXNGmQyPuKzAkAaYKknwgaY03G9r4Ynbyupck02LBRKgg8t4GmBflO18AOIae8IJIK+GJjb+uK2YpG2gRzJ3PkMO4q7FTdUeh8M7WisQmYqFE20UkifV2Zm+UY9Dz2Qp6DV11AESRr1SqgEmKjKXBiW3+IeePA+EUqveoS+kBgTYAwDyJBHzxuM5xyqVZNbsrgq01H0kMCCNIbTHkFAt7YnJeh4szHHe0a1nap3AdmJJZwpJkmCeZtym0RjPU8yVfU1O0fCBpG0bi8zGDldSu+3Ug2wNzN+YjnB+n+k4EY0FysWS7mo5FQmnIsdwt/Tp1wRyvDMurCc1qXmAQp9bqRgAN8PwdO92DV8gm2RQH+3pfn3wsCjOFg0/YLXo26ooN4G18S0s7T72aRI0kFCSATptq+Ym1r+50f6NT9F02XRqZvE7gSQWIIkiRNlEdY54D16+Ry1MA6a2YBsVkgctgQAADJkyZ9sCWdW0+OC2HE1HVH83jyKvmULM5AEksSASBNzZfOcH+zX3ehTzFZK1TTVXu2YaWNKJZmGm55bjFelw+iVVilWmjgMCwZkIYAzrDdItgjwvgOTKaUqohee8ZUXeCbiopDbRDahfAyS1JKJKEdLdgnjecy9elQ0VWqrS7w66g0sWDCoBE3+MKOW2IKWWL02EFlJ0gSbMb2A5xHzxBx7sBXatCP3lCQFcU6aEKYJ1KiqDF7+XKcWjQeiy/d++NWlpD+GFgoadi1mMaWJiRAjbAjNx2o0oJ72Asz2NrCvRpGBVqsUVdULqC69LuLKQsErvddpwR4x9l+cTS1NDXMiV8AKgXkeON5tytjUcU433YoGqyZdUQhE7wCGPx1CVMuzDnAjUwvJJq0+2MsFpZipUZvhVRVaf8A4H6A4qpOTu6JyqO1WYniHZPOq7EZOsASLhXgkxK2JG88uWLeU7P54af1dYFjoAPMnlcAn8zj0LI5zMrpYuxci5IH0BFrQOvXBOn2izA3APqP5HDxbe6onKSWzT+xh852CzVZaYqU2DrIZm23J1EpN/nbF3gv2e5mkCVzbujKJVaavN40q1UbaSTIjaOc42i9q2/bpj2b+Yw5O01EADSU6babAmLHoDiUscvJWOWD4Ab8NGWNFO4apqbSVgNUYgNpcGCBcidoDE8oJjOcNzCUWqLCVjFwS2gblV2HICeczsAMBuL9qsqrmsaFRqhGjWtWCQJOkFX8I3Ow3x2n3FZFfu7ESO9r1WPy7th9cIsaXIzyN8V9xdnOOnKpFVDfWzQVCd4RS8TEwYlal1B+LbE1TtclRQ33SixYxd1baDMqhn4vb3xEnD6JkfqFBsRocyOk6VxBRymrNlNdNculNTKIU8ZMAAlmJhQLNAE7GxNXBQS2JLLKbe6X7l5OL61g5UR0UOott8UYioZElmYUjBJs9RmKzyBBsu1uXXBajlKHOszf+oo/CMWc1SpJTZqdDvnAOlHYQx5As5IA88PqjHhE3DJPlr7Auu4SmFZ1UBlsjaWAWSSGmZtA9cMzNahBHf1nUwI70wRz+JfT1nFDtZw//dqfcUi9RhFQgwyEqxLAC2/hgf3emB/CeE0EpGpm2qxTpAlVkM7kAlABJJBYr5m9oxCT34OmEaVNk2b4rT1J+pcpSbVTLVwIO2oaFn5k4scP0ZkHRkkYKHYM1ZtAuC7EkLN2BIHXBLhfCMjT7pnSnU1q5qFyW0uzK6gISQFAZxtyE3JxQ7W8XVcvmDScURGXo01SyXfXWqEAQUh9BJH/AIZ8sZydUHRG9T3KeQzC0R4aaaiPEQW8QtAKtIAG0W6b4lr5jMVWRaZpU2YiDV1EXB+HTInlEAX3xmeG0cwtT9Y4cWFgJ3HOJIIkQN5wcq8dSkqs5gUrlvedK9TsMcfdkuBqt7BKr9m9fMiM5narrv3aKqJ8pefWBgiPs7yGWoVGXLo7LTc66s1DIUmQHJA25DFHLfbPkjMrWH+Bb/8Azth/F/tTyVXLVUTvQz06iiUtJRgJIYxcjHRqj7LPDkXg8N4hQFaKhgMyy3kQdJPoSJ8icS5Gj4dMbbEYmWm0A3sSPw8+c/TD0UzsfaR9AYxZbcHO9yfKZMkwGA+h+kYtVcjVGzL6G38cUvvEG5g9Cb/ICTth75h5sSBFxH+sepwLZtjlai3MyeQAufmTA5bxhtLhVNwjOxVSQNhG24I5W53PljvD6bVdelVJkAal1SZjVsNIAnbqcHMtwweHWqmQSABZTcFdonnHQ+VpTm1sUjFPcFVux1ObVHFtrEXEi9jv88DKvZSomxUj3n8MbNhpAEbCLf0xCzDzwqnILgjCVOFVAYjCxs6jLJ3+v88LD91i9tBTJcYo5jJ08kS6lqiKXgFbsrg3N9wIxT4t9mmYpgd1orKL+Hwv/lP8CcZnK0ipJkyGsS17AQdvIXxssh9qYptoriNpZPEvuNx9cNl6dPdFel6/Jg2XH0BvDe2ucyWmk6jSkAJVQqwA5AiG+c41nCOKLnhobLIpQ/FIOoLKclDC467r5YJZTj2VzaaSaVZT+yYaPVDcfLDuH8GpprqZfwvcaSx0GGZgIM6PiO1rm2IKMovk6s3U4c0bUKl7RXXs0qtKs6kdGNvSZI+eJ8zwSsaTE120kRDFjIO4ILR1xHR7ROjaamWrA+SErb+8LYkz/airURlytCtUcj9yAPUtAH1PTBlJ+DihC3VlA9iDq0o9OoSJhS6QDEFoJA+eL/B+BV8oxenl6bMQVnvLxM7sQT0x5yafEKDM0ZumSZY/rBJ6kixw9O3WeS33mp6Npb/mBxJdR7s9v+yTkrhOLPWU43mE3yb+qujfQTiseJiSWy2bE3/sC49oTHnmX+1DPDd6bf8AFTX/AKYwQofa9mR8VGg3oHH/AFHFF1ESMvwXqfSf7/yaur2po0/iOZpeuUZfqEGJnyzvpzZzDdyFJAZDOkgE1I1SDEx0BNr4z+X+16pUIpjLKGchAVqmxbwgxpvBIxs+0fHkyGXpuy64KqEBgnnvBiAJw/di4t2ceToc+PJHFKO8uFaML2nyOSzb0v8AexTKapiiTqkod9YAMr57nBDL1MjTRV+8iV56CDvPJsWV+2mnzytT/wB0f9uE321U/wDy1X/3B/24Xvw9l/7P1i/x/wC1/JGeJZOIGdA6Eofr4xOCHBKCDIVHavrVqh/XBB4hr0qQkn90CJ+XKiftrpi/3Wpa/wDaDl/hwQo9qfufC8vmGpl2q6CV1aTNVWqEzB6nlh++mrT4Oef4bmxzjCUKctlxuNydbLLBDV6p69w3/SwGLDtTYytLOcrJQcD66sAK/wBtjAeHKD3rH+FPA+t9t2YJGnKUhMbs5N+Vo/IwvfjPdsq/wnqcWzhX2/4aqrkwwI+65tgf3jp22N6VojHOHcBNLV3eQqeIyTUzIaSdzeosE4yH/wBVOJ1Axp5alpXdlo1GC7HxHXAte/UYtZTjnH6wkUmVSAVIo01BBvILjpHPGeVVsLHoMjlpk0vm3SNUvD8wD4OH5VfN3U/9Tn6YucZy9buNJp0QHNOmQGtLuqyNNFZg3g7xjI/onjtX4qzJ/wCqi/8A68PynZzNZWpTr5yu1WKq6VWpUqbB3JgjokWnc9MKpuT/ACspl6OGKDk8sW/S3B/EOFNR1S3dU3jQlNzUKAESBK60Uh0hZMEWgAYGVOCZdyqsKhY/viR5wD8PywQ7QZi7MrPq0k6VEx40M84JvA8m6YzdLPld6yqN9LKsyetsUjCzznKuAoOw+WnYSN51C3lDLipxDsfQpoxD6WWSCzmDa29t5EX2xXPF1cgNUUxcQqkH50j+MeeLHFOMU2pBDDGLFAIkHzW/ofng9sbuy4sztLbcj3/hiWmSPP1FsU9IJ2PuJ/hbEyVQPh0j0H8hilErLWkTJUdJnbzv64ZUcOJAOkcv3vU8h5Tf8YhTBJ16b/nYjFxMuzMgVdZ1CBsDEG7clEEmemFewQnk8mlOiWqAE1DpYaiNLD9kwPCeciTfBKnUKjwfDaIkqAIECSfyBgdxChTqBO7nSNZBQxdidTwQdWrzvETc4p5EMp0sSUU2iNIIEAx8SQI67++Oa2+TopJbBVhIn05R/pviMz6fwx3vIHO3p+Hr64j736fmPrggI3UzscLENWsJO2O4IKBWVozJk7j8m8/M4vl1YESgb1k+4i3vgfTddJWdRI5lf4m/pBxTWips6tB/ZUqp36GOfT5Y6Mj3I442gi/B1JDHTqF9SHTHTnOCOQ4xmqQbTULKD8NQah/mHi+uAi5FLSjrtG2r/m6GbD2w/MZZV8UV5HiBZk025wTNrYm2yixq0bnI9v2DRVUqRY6TrWfQgMPacbDhna+lVgComo8idJ/ytfHh9DjJ0FLE38UGL8yQMFKOmBJj/igA+fp/PEcbm71I7esxYMbXZld+PR7vTz9phhP9cSVqtJ/iAP8AxLP4jHg5erSE0K1SmTeFdtJ9BsMOo9teI0t31Dz0n/mBOOlRTXP3PNc3F8HtNTgGTf4svlzP/wBtP5YhPYvIGZy1H2kfgRjyyh9r+YX+1pUzyjSR+DfwwXy/2zp+1l7+VQ/xT+OD2H6THj1co8Skvv8A8NhnuwWVVC+XpKlZCHpkOx8SEOBBeLxF+uCmd7P0s2q/e1DFbqodgFkAQSpGo23+Xnicr9smWPxU6i/4lP8AEHBWh9qeUP7RH/Erf9pGEeJpVpG/q5uSnrdrzbsN0/sz4fH9j/8Alqf9+OD7OeH/APlx/nqf9+IMt9pGVYQtanPRnA+Uxi3S7a0XsKtInoHBP0OE7cP0/wCjo/ruof8All/6f8lbiP2fZI0Kgp5ZdZRtMFyZgxEt1wQ4VwNXytGnmaSPoVYRwGCwsbGwIFsT0uPqYus+WJv00h2PtG2CtBKWXLJqUpNtfNjafAcuvw5agPMUk/lijk+xtKnRaiSWVmRjYAykCxgmSFUTvbF79JDlJw777q5fXBTj4Fcpy5bIMn2cpUkKAvBVUBLAFQqlBpKhYOkm++3TF+jTCKqg2UBR6AQPoMQ996Yk1eeDYlEob1xiftA4sVanTFNmiXLDT4SQyD4qicma998azNZoU1LMYUAsT0AEk/THkmb7TUc3Wd3osWJOmzE6R8NhdbdAeeGW4rK1bOuQPCNqqkBhAhCy2U6d5HtjLNxhrnSpnyJPt4sac5lWaAgS4MBAGsQv7o/ZYm99+uMnU0zEP5m38ow0avgDujtPi9QbAjoJa3zYx7R64lrcVZ1hqd7mQSTf/ic4gcLH7Z/wL+IxCGW8rU9gAPfFKTFH06vUEed8OQgm0fMjFMt+6CPc/wADhprnmQfUT+M4Gk1hIMCdx898HuD8JUJqqVDTZyYAH7Ii/KRJnATh1BaqHVVRGJ0qNMkmBc3kfEALHBbjGYbVS1KgZd4JupAWVaIYE8rGRcYhN+CsY+TtJ7tK/CSJ5EdRa4OJMuszGoFdiLi8A2O1uY6YGjKl6gZKpAFtxo/vRHnHP3wSsFIk6vLnz3k298SZVCevGw5R7dPS0xiDvMQs0329vp5f0xwP+fz74UYlNQ+f59sLFWq18LGNQK+6Mw8VTlYah+ANsRUcnI+NBvY6vxiD7Y6MsOWgn+4GPuZw00gDFp5mSfwx6EvqcUB1GmDYaif3V1f6YWYy7AzBv9PIzPzjEi1NNwKh8xqj64YM4QTdr7g01P8AXE3Fj6kOSmxMJ9Jn2AO+L2WzlRQQy1IAtJqT6Wj13OKZD6gdGsbgSVP+U/wxPSzrRak2oNJIsBzibxiLj6H1XyEEquSHpU9Q/a1tVJHzsPriy0QC9Pe/hgr0udVr9emBbVKrSTSoDyZpaY+Iy0bdRGH5cES3+6yeppyPkTgDumEMxk1YTvPIQY91mcVG4It/CsHmFk+uJsnVqMDrqZdBfwgSD8zt74s08j4ZVaRPXQoQ+mks2DbEcUA/9nE1GHDRuCNukwZHvhx7PJO5Hp/VsF823dIB3YMblYCjy1VDipTNKo6/rz0j7wd+gGx9iMHVL2LoRCeBeDw1GB6zI/HFCrw6uBuCPUH/AJhjZDJQtpI6kkk87NtiFsorACSTzmI/G2GjmnHyJLFF+DKUTmlupIHkQPwIxco9o88tu9qD1k/XbB0UL6dh+HpMjDP0aNpnqTefwxnmb5N2kuCjR7cZ9SPGG/4kH46Ti6n2lZtbmmhE7wB+EY4MtpkD5D82xGcoLHQp84+uAsi8pfZBcPTf3YRT7UqoF6a/M/8A9MTH7V6w2pq3uT/14FDK+QHph9ThytEhfSJPzO+C5x/SgKEv1Mk4l9pdbNUHo9zoLEByCx8O5UDlMcz5c8ZoLVb4JEc72+hjB5uH6Ra09ABP0wB4s5UnVoI2GsEt7FT674bHJcUGSZ3L1WSoparrvcKpNjYyY3g88R185ULMUNbSWboQLm0E2gyPbFM1bWUfJ/42xFoYkyDNjNhbzmOmHa3BexcbOuN1b1uP+U4gFQE3LL/iP4Xw0Z1lt3rDlET9eXzw08Q3HeOfKAR9Tg0Yk7n9129jhGpAvqMb6hb6jDVzg6H/ACqMWspk/vLhVBAALMeQ5Lbbf8MK9uQrcho0XUU6irBkMNwWjmpI0mDynltg/mIrUVuTVRnBVuak6oPIHUW9J54NNTVaRpQoSIKwpB9iN974CpwsI+tSY2hiSAINxBmYjfrjkm7OmCodk67QysIH7I02i1hyOxP9MTukb79NvbDXzBIvY+WITUHX83/nhbGod8p5Y7pmTbbrHyviNaowi2MYZUF9z8scxxjfHcGwAh6uoQWmOQUQfU2OITpA6fny35YWFj0ZbPY4o8DBnJPP2JB/HFihnjMIGM2+IbesYWFhWrQfJKzVQ0lF9zP1nEh1uvjBCg8iI+kE45hYmkhmRjh9JltWNptoMW3v/THKWQoMJFViZ20kD53P0wsLCtcj+ifL5XWCUlSDYvUYz5gKtuW/XFXNoQT3lRZ5A6z8ot88LCwiGf0OUc7TUEAm+zAEmb3uRAmD7YmzmfpsulmrwQNwhnz6/XCwsGgKTTtEvDeIUqcENmJFpOjQAeWi8+uC9TjyL8dWmeh7p9Z9gQowsLA0hcm92J+PUqtPSWqqv7ywpgT+6eo6YKUqWnw6vDAgkFnPqxaPoMLCwGgEGZ4hTQhS8GdiCZn0EYrnNwSWr04BMgUn26TO+18LCwKGrYkFWk3i1ztyO3us4nTOU9I0sIveGO08jHTHMLGoUrUM4tRSyFGAJnUjA23A8UjGdzFV2sxVVnpIBHMWnHcLFIbCzRTprFx4o62/j/DFWu8mYi/52AwsLFm9xEjhB6k/I/jhpYen59MLCwwCIsBzPvjQdm3UIxJMluU/zwsLEMu6orj2YTocVJvIKG6iPFaRPlcYnrV7b7XJHt1GFhY52iyZWcyZB3/j+QMcABsSZj2GFhY1GsXhG5/N/LC1Ab8+Xp/phYWNRrIKuYE7x7f0xzCwsGgW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pic>
        <p:nvPicPr>
          <p:cNvPr id="16394" name="Picture 10" descr="http://www.starstore.com/acatalog/GREEK-ISLANDS-BC2007.jpg"/>
          <p:cNvPicPr>
            <a:picLocks noChangeAspect="1" noChangeArrowheads="1"/>
          </p:cNvPicPr>
          <p:nvPr/>
        </p:nvPicPr>
        <p:blipFill>
          <a:blip r:embed="rId4" cstate="print"/>
          <a:srcRect/>
          <a:stretch>
            <a:fillRect/>
          </a:stretch>
        </p:blipFill>
        <p:spPr bwMode="auto">
          <a:xfrm>
            <a:off x="4716016" y="2708920"/>
            <a:ext cx="3044622" cy="2376264"/>
          </a:xfrm>
          <a:prstGeom prst="rect">
            <a:avLst/>
          </a:prstGeom>
          <a:noFill/>
        </p:spPr>
      </p:pic>
      <p:pic>
        <p:nvPicPr>
          <p:cNvPr id="16396" name="Picture 12" descr="http://t2.gstatic.com/images?q=tbn:ANd9GcQcBjCDrpFntILM4Cz_YT5pPwFsJtI9c0h_nju0a9TS2CIHxiTf"/>
          <p:cNvPicPr>
            <a:picLocks noChangeAspect="1" noChangeArrowheads="1"/>
          </p:cNvPicPr>
          <p:nvPr/>
        </p:nvPicPr>
        <p:blipFill>
          <a:blip r:embed="rId5" cstate="print"/>
          <a:srcRect/>
          <a:stretch>
            <a:fillRect/>
          </a:stretch>
        </p:blipFill>
        <p:spPr bwMode="auto">
          <a:xfrm>
            <a:off x="2411760" y="5301208"/>
            <a:ext cx="3276600" cy="1400175"/>
          </a:xfrm>
          <a:prstGeom prst="rect">
            <a:avLst/>
          </a:prstGeom>
          <a:noFill/>
        </p:spPr>
      </p:pic>
      <p:sp>
        <p:nvSpPr>
          <p:cNvPr id="10" name="9 - Βέλος προς τα κάτω"/>
          <p:cNvSpPr/>
          <p:nvPr/>
        </p:nvSpPr>
        <p:spPr>
          <a:xfrm>
            <a:off x="3635896" y="3356992"/>
            <a:ext cx="432048" cy="12241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2" name="11 - TextBox"/>
          <p:cNvSpPr txBox="1"/>
          <p:nvPr/>
        </p:nvSpPr>
        <p:spPr>
          <a:xfrm>
            <a:off x="3275856" y="4725144"/>
            <a:ext cx="1296144" cy="400110"/>
          </a:xfrm>
          <a:prstGeom prst="rect">
            <a:avLst/>
          </a:prstGeom>
          <a:noFill/>
        </p:spPr>
        <p:txBody>
          <a:bodyPr wrap="square" rtlCol="0">
            <a:spAutoFit/>
          </a:bodyPr>
          <a:lstStyle/>
          <a:p>
            <a:r>
              <a:rPr lang="en-US" sz="2000" b="1" dirty="0" smtClean="0">
                <a:latin typeface="Arial Black" pitchFamily="34" charset="0"/>
              </a:rPr>
              <a:t>Crete</a:t>
            </a:r>
            <a:endParaRPr lang="el-GR" sz="2000" b="1" dirty="0">
              <a:latin typeface="Arial Black" pitchFamily="34" charset="0"/>
            </a:endParaRPr>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noAutofit/>
          </a:bodyPr>
          <a:lstStyle/>
          <a:p>
            <a:r>
              <a:rPr lang="en-US" sz="2400" dirty="0" smtClean="0">
                <a:solidFill>
                  <a:srgbClr val="BB7B09"/>
                </a:solidFill>
                <a:latin typeface="Comic Sans MS" pitchFamily="66" charset="0"/>
              </a:rPr>
              <a:t>Greek  mountains of greece,olympus</a:t>
            </a:r>
            <a:endParaRPr lang="el-GR" sz="2400" dirty="0">
              <a:solidFill>
                <a:srgbClr val="BB7B09"/>
              </a:solidFill>
              <a:latin typeface="Comic Sans MS" pitchFamily="66" charset="0"/>
            </a:endParaRPr>
          </a:p>
        </p:txBody>
      </p:sp>
      <p:sp>
        <p:nvSpPr>
          <p:cNvPr id="4" name="3 - Θέση κειμένου"/>
          <p:cNvSpPr>
            <a:spLocks noGrp="1"/>
          </p:cNvSpPr>
          <p:nvPr>
            <p:ph type="body" sz="half" idx="2"/>
          </p:nvPr>
        </p:nvSpPr>
        <p:spPr>
          <a:xfrm>
            <a:off x="6765798" y="264794"/>
            <a:ext cx="1524000" cy="5828502"/>
          </a:xfrm>
        </p:spPr>
        <p:txBody>
          <a:bodyPr>
            <a:noAutofit/>
          </a:bodyPr>
          <a:lstStyle/>
          <a:p>
            <a:r>
              <a:rPr lang="en-US" sz="1800" dirty="0" smtClean="0">
                <a:latin typeface="Comic Sans MS" pitchFamily="66" charset="0"/>
              </a:rPr>
              <a:t>Greece has got a lot of mountains. The highest mountain is Olympus   </a:t>
            </a:r>
          </a:p>
          <a:p>
            <a:r>
              <a:rPr lang="en-US" sz="1800" dirty="0" smtClean="0">
                <a:latin typeface="Comic Sans MS" pitchFamily="66" charset="0"/>
              </a:rPr>
              <a:t>located on the border between </a:t>
            </a:r>
          </a:p>
          <a:p>
            <a:r>
              <a:rPr lang="en-US" sz="1800" dirty="0" smtClean="0">
                <a:latin typeface="Comic Sans MS" pitchFamily="66" charset="0"/>
                <a:hlinkClick r:id="rId2" tooltip="Thessaly"/>
              </a:rPr>
              <a:t>Thessaly</a:t>
            </a:r>
            <a:r>
              <a:rPr lang="en-US" sz="1800" dirty="0" smtClean="0">
                <a:latin typeface="Comic Sans MS" pitchFamily="66" charset="0"/>
              </a:rPr>
              <a:t> and </a:t>
            </a:r>
          </a:p>
          <a:p>
            <a:r>
              <a:rPr lang="en-US" sz="1800" dirty="0" smtClean="0">
                <a:latin typeface="Comic Sans MS" pitchFamily="66" charset="0"/>
                <a:hlinkClick r:id="rId3" tooltip="Macedonia (Greece)"/>
              </a:rPr>
              <a:t>Macedonia</a:t>
            </a:r>
            <a:r>
              <a:rPr lang="en-US" sz="1800" dirty="0" smtClean="0">
                <a:latin typeface="Comic Sans MS" pitchFamily="66" charset="0"/>
              </a:rPr>
              <a:t>, about 100 </a:t>
            </a:r>
            <a:r>
              <a:rPr lang="en-US" sz="1800" dirty="0" err="1" smtClean="0">
                <a:latin typeface="Comic Sans MS" pitchFamily="66" charset="0"/>
              </a:rPr>
              <a:t>kilometres</a:t>
            </a:r>
            <a:r>
              <a:rPr lang="en-US" sz="1800" dirty="0" smtClean="0">
                <a:latin typeface="Comic Sans MS" pitchFamily="66" charset="0"/>
              </a:rPr>
              <a:t> away from </a:t>
            </a:r>
          </a:p>
          <a:p>
            <a:r>
              <a:rPr lang="en-US" sz="1800" dirty="0" smtClean="0">
                <a:latin typeface="Comic Sans MS" pitchFamily="66" charset="0"/>
                <a:hlinkClick r:id="rId4" tooltip="Thessaloniki"/>
              </a:rPr>
              <a:t>Thessaloniki</a:t>
            </a:r>
            <a:r>
              <a:rPr lang="en-US" sz="1800" dirty="0" smtClean="0">
                <a:latin typeface="Comic Sans MS" pitchFamily="66" charset="0"/>
              </a:rPr>
              <a:t>, Greece's second largest city.  </a:t>
            </a:r>
            <a:endParaRPr lang="el-GR" sz="1800" dirty="0">
              <a:latin typeface="Comic Sans MS" pitchFamily="66" charset="0"/>
            </a:endParaRPr>
          </a:p>
        </p:txBody>
      </p:sp>
      <p:pic>
        <p:nvPicPr>
          <p:cNvPr id="17412" name="Picture 4" descr="http://t0.gstatic.com/images?q=tbn:ANd9GcSeht_FB51A-tnOU3OYSsHcAn4c8ffxkIzEmcdS51MpNTBM4rVqkA"/>
          <p:cNvPicPr>
            <a:picLocks noGrp="1" noChangeAspect="1" noChangeArrowheads="1"/>
          </p:cNvPicPr>
          <p:nvPr>
            <p:ph type="pic" idx="1"/>
          </p:nvPr>
        </p:nvPicPr>
        <p:blipFill>
          <a:blip r:embed="rId5" cstate="print"/>
          <a:srcRect l="12834" r="12834"/>
          <a:stretch>
            <a:fillRect/>
          </a:stretch>
        </p:blipFill>
        <p:spPr bwMode="auto">
          <a:prstGeom prst="rect">
            <a:avLst/>
          </a:prstGeom>
          <a:noFill/>
        </p:spPr>
      </p:pic>
    </p:spTree>
  </p:cSld>
  <p:clrMapOvr>
    <a:masterClrMapping/>
  </p:clrMapOvr>
  <p:transition>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915816" y="116632"/>
            <a:ext cx="4032448" cy="2053590"/>
          </a:xfrm>
        </p:spPr>
        <p:txBody>
          <a:bodyPr/>
          <a:lstStyle/>
          <a:p>
            <a:r>
              <a:rPr lang="en-US" dirty="0" smtClean="0"/>
              <a:t>              Lakes </a:t>
            </a:r>
            <a:br>
              <a:rPr lang="en-US" dirty="0" smtClean="0"/>
            </a:br>
            <a:r>
              <a:rPr lang="en-US" dirty="0" smtClean="0"/>
              <a:t>                  &amp;</a:t>
            </a:r>
            <a:br>
              <a:rPr lang="en-US" dirty="0" smtClean="0"/>
            </a:br>
            <a:r>
              <a:rPr lang="en-US" dirty="0" smtClean="0"/>
              <a:t>             Rivers</a:t>
            </a:r>
            <a:br>
              <a:rPr lang="en-US" dirty="0" smtClean="0"/>
            </a:br>
            <a:r>
              <a:rPr lang="en-US" dirty="0" smtClean="0"/>
              <a:t>         IN GREECE</a:t>
            </a:r>
            <a:endParaRPr lang="el-GR" dirty="0"/>
          </a:p>
        </p:txBody>
      </p:sp>
      <p:sp>
        <p:nvSpPr>
          <p:cNvPr id="3" name="2 - Θέση κειμένου"/>
          <p:cNvSpPr>
            <a:spLocks noGrp="1"/>
          </p:cNvSpPr>
          <p:nvPr>
            <p:ph type="body" idx="1"/>
          </p:nvPr>
        </p:nvSpPr>
        <p:spPr>
          <a:xfrm>
            <a:off x="2286000" y="2780928"/>
            <a:ext cx="6172200" cy="792088"/>
          </a:xfrm>
        </p:spPr>
        <p:txBody>
          <a:bodyPr/>
          <a:lstStyle/>
          <a:p>
            <a:endParaRPr lang="en-US" dirty="0" smtClean="0"/>
          </a:p>
          <a:p>
            <a:endParaRPr lang="en-US" dirty="0" smtClean="0"/>
          </a:p>
          <a:p>
            <a:endParaRPr lang="en-US" dirty="0" smtClean="0"/>
          </a:p>
          <a:p>
            <a:endParaRPr lang="el-GR" dirty="0"/>
          </a:p>
        </p:txBody>
      </p:sp>
      <p:pic>
        <p:nvPicPr>
          <p:cNvPr id="18434" name="Picture 2" descr="http://t0.gstatic.com/images?q=tbn:ANd9GcTcyyS39G0MWnsuFpSF2Q_uELjmv3_o24Ggi5Vlfk_m_-U7uU4tSQ"/>
          <p:cNvPicPr>
            <a:picLocks noChangeAspect="1" noChangeArrowheads="1"/>
          </p:cNvPicPr>
          <p:nvPr/>
        </p:nvPicPr>
        <p:blipFill>
          <a:blip r:embed="rId3" cstate="print"/>
          <a:srcRect/>
          <a:stretch>
            <a:fillRect/>
          </a:stretch>
        </p:blipFill>
        <p:spPr bwMode="auto">
          <a:xfrm>
            <a:off x="6516216" y="260648"/>
            <a:ext cx="2466975" cy="1847851"/>
          </a:xfrm>
          <a:prstGeom prst="rect">
            <a:avLst/>
          </a:prstGeom>
          <a:noFill/>
        </p:spPr>
      </p:pic>
      <p:pic>
        <p:nvPicPr>
          <p:cNvPr id="18436" name="Picture 4" descr="http://t1.gstatic.com/images?q=tbn:ANd9GcSGwdo_-ByoDjkR9wowbkVg_CQNR_h0jpH20XTqnhNNP0kepH9b"/>
          <p:cNvPicPr>
            <a:picLocks noChangeAspect="1" noChangeArrowheads="1"/>
          </p:cNvPicPr>
          <p:nvPr/>
        </p:nvPicPr>
        <p:blipFill>
          <a:blip r:embed="rId4" cstate="print"/>
          <a:srcRect/>
          <a:stretch>
            <a:fillRect/>
          </a:stretch>
        </p:blipFill>
        <p:spPr bwMode="auto">
          <a:xfrm>
            <a:off x="1403648" y="260648"/>
            <a:ext cx="2466975" cy="1847851"/>
          </a:xfrm>
          <a:prstGeom prst="rect">
            <a:avLst/>
          </a:prstGeom>
          <a:noFill/>
        </p:spPr>
      </p:pic>
      <p:sp>
        <p:nvSpPr>
          <p:cNvPr id="6" name="5 - TextBox"/>
          <p:cNvSpPr txBox="1"/>
          <p:nvPr/>
        </p:nvSpPr>
        <p:spPr>
          <a:xfrm>
            <a:off x="2267744" y="2924944"/>
            <a:ext cx="6048672" cy="646331"/>
          </a:xfrm>
          <a:prstGeom prst="rect">
            <a:avLst/>
          </a:prstGeom>
          <a:noFill/>
        </p:spPr>
        <p:txBody>
          <a:bodyPr wrap="square" rtlCol="0">
            <a:spAutoFit/>
          </a:bodyPr>
          <a:lstStyle/>
          <a:p>
            <a:r>
              <a:rPr lang="en-US" dirty="0" smtClean="0">
                <a:solidFill>
                  <a:schemeClr val="tx2"/>
                </a:solidFill>
                <a:latin typeface="Arial" pitchFamily="34" charset="0"/>
                <a:cs typeface="Arial" pitchFamily="34" charset="0"/>
              </a:rPr>
              <a:t>Greece has got a lot of lakes . There are artificial lakes and natural lakes.   </a:t>
            </a:r>
            <a:endParaRPr lang="el-GR" dirty="0">
              <a:solidFill>
                <a:schemeClr val="tx2"/>
              </a:solidFill>
              <a:latin typeface="Arial" pitchFamily="34" charset="0"/>
              <a:cs typeface="Arial" pitchFamily="34" charset="0"/>
            </a:endParaRPr>
          </a:p>
        </p:txBody>
      </p:sp>
      <p:sp>
        <p:nvSpPr>
          <p:cNvPr id="18438" name="AutoShape 6" descr="data:image/jpeg;base64,/9j/4AAQSkZJRgABAQAAAQABAAD/2wCEAAkGBhMSEBUUExMVFBUWGBYZGBQVGBoaFxgbFxQXGBgcFxcXHCYeFxojGxQYHy8gIycpLCwsGB40NTAqNSYrLCkBCQoKDgwOGg8PGi8lHiU1LCwpLS0pKSwvLDUsNSkwLCwsLDQsLC0pLSkyKSwpKSwpLCwsLCwpLCwpKSw1LCwpKf/AABEIALcBEwMBIgACEQEDEQH/xAAcAAABBQEBAQAAAAAAAAAAAAAEAAIDBQYBBwj/xAA8EAACAQMDAgQEBAQEBgMBAAABAhEAAyEEEjEFQRMiUWEGMnGBQpGh8CNSsdEHFMHhM2JygpLxFUNTJP/EABoBAAIDAQEAAAAAAAAAAAAAAAIDAAEEBQb/xAAyEQACAgEDAwIDBwMFAAAAAAAAAQIRAxIhMQRBURNhBSKRcYGhseHw8RQyQgYVYsHR/9oADAMBAAIRAxEAPwDxJaIQ4qAU4NREJUt1CyAcUUl3Ed+xrtvSFjj7z2q0U3QOi/lTvArttINShh3xTNJCFbJJgc9q6bBGaKS2V833FSeEeYxmYExTEimwewKT2oJom4BGI44qILWhR7i7GLb9qMsabGeDSsWe7YX+vsKnV9x9AP2KlAOQy+RgAHuYPucfoKItFQpBOYMD1jt9P96iFsk+pOfp6UxbRdsYmjUUgORWrCnn9/s0WnSsx+nf9DzUws/xFETBK+3lJ+uK2vwr8MvfJFpQYEuzH6wJ7EnEf70vJkURkIN7lL0/4N3Mo+SSoJnjdGSJ/QV6COjrp08KzOzCwQCXY8sxwBPmyTiR7Vpem/BFlLf8Xc9wqAz7iNp5PhxG3/b61U/E2ju6cqLW+8rztU5cbQWYcHfxIBEmRzXJzxnkN+HLCDMt1roDhyQxA2iQT5FO4CDI3HMQ0/lQ1nS+EIiSfLyQoJOAWmIgRkY/rcX+tLctnYjgtClIjGJIBzIx2/pi20vRLdyyu8wI3bRMEjOAZjiZ5rnSjJcm9TjIxXVemlLJu3W8MFlR9okw2QCBnjEDn2E1Y/DWgtXdxAZVWQS6hTMDPr+Lkxj1rXa/pVq6qLcUNtMqc+VtpAIxzkxis91Prto228OXt2nVbpRgsifm/wCZZxzmDJwKtStV3KaVmU+JuuLue1tZQjrtRsEn1ZecjbE9jR/Qfh4hUuOp8Ugi2jSBOfOZzxJE8D3iounfD9y4zanYGTx0abzANdBZmbiJhRiBz6gTU3Vev3bl/wAGydqEDc0ZIUEsoZTjykCBPAk806NdjJkvhknUkAkDzdiyxkwcLHCz96g0HSPOd42Ad4nJBPAPOJH0iiunWTuLHcZ7x8gM8ngmT+h9zVvoenggOzKqc7t2ZYwMETmRt7Z98sab5Mt1wVen6EqpLSzEgEtIIk5hR6xHvimaloBXkMREeUblYIxHpuWD9Tjmat9fdFseWSq8sACQD9cHBmT7/fLXdRCbZI37ASTOW2rM8zgGO20/am6fyiYzcm7D+pdKt6jR6q4bbWBbgnyHc4XcAwJ5DsVEQIA+hrJfCi3GsudjCWHh3tgYeJbV5XPKFJmcDbyK3ul6ZfuaTVLqoI/hFGVwqOIYI0gwZmNrQPXGarOrImnsPZO1QF8JUUQzKhDb7hjzbrrXMe7fSjg24/MjTkcYvZnnuv6VcRyN7b4feQd1shj5TbcHzK4Lfs4d/kjLERtEKBmYxBg5iY/Orq1pGvTtts64ZyBEHcYnGIUTE5xjFR6wKuqZFKt5gGKHABIwB7TmODicTR6r2M7t7lbpekMWkyBGGjyyRG0k4BM/bE0dZ6MBfNsSJU7eBicsJ9CFMeh960Wl6elzTjwT/wANhvJMeXdhmHZTO0n+lZL4k6n5yiwQsruXvJgqD6DiZzGKNbbsJFF1Fl8VtgXbMCJjAgx95rtOt6F2AYWmIPoMUqLUEVwYfWiAitgYpraIATux7c1PZ0sAmfTiD+n0qWQYkAgD9aKXmBGfoKGfTNuJPH5f0qVWP77QKJMFoV1IOcGh8TU95DE/uPaobYpydkWwVcwOZ9vSmB2B9v0pA/v0p+CBTYWgWxKs1MLYGD9xTbDcxg+v75pMR2yZP+5prmAyQXpOePSow+c9qZuj6nj2/uaaAeKOIDRIdQTgYFW2lQKqsWJMehhYJxJ5xB+/tVXpdOZmMVtfhP4fN4hipYT5ViQT2+ue1XKSjHVItR1OkHfCfw0+pZSQFLQFnEKZJcjngGPvXtHRujW9LaFtB6bm7sY5P9qydjph0n/GI3OGckcW1QAZAyxMjGVhSKl+H/jhrriy6qtza2ZZhKICQQAQmSpIZz82CRBrnu5vUxsnS0x4NsaaVGJHHHtQvStd41lLkRuEx6Z4ouoLMt8aX7Vu0qGyryRyphZJghhkN80Z7TWX1OtuafaBvcMAQTlrYkwPKfN8taH47wUJJyrAZhQy55JABIY9xMCsjqbk2wyMzENhSICweyqTkQpz6965fU6td3sasWTTHYt+odYi0Tc8pGGH4iNsMAJBwCCcnGcis9rLjXLDOLFs22eTbZSUZpG0l127QpHlzGSM03Tfxka1ecyF8nqxYBjE8wm+J/lx2FWllLlvTWkIG9Ek3CJCEFY22yscQZMmd3c0CxrZo3rJtuZHT9evHUAXrtzazDbbUbT9isBmYMBOSQCJithpeiom5mKh4CgL+BjlVMD5iMknAE/YZ9HbCrJS9v2sw2HeSXVysYAG5e0HJHvVr1C4jCI2bl/4QOSACPMflVe20TnmYEN07oTOapifqCBfJHhqQCxMeI0LBJ7oFn9Dxk1umvXblzG63aBY9/NyoZY+ZmHm3GAAYAOTSewoBu32CIcyJ83DDbGTxGAe9C3eru//AAwyWyPnABciDBXlQMDJ9RTqrk505uW0QvqeqBVrSsSuNzQSoMgGSOTVFe6W9+0pBBkttCHMhVO1jH2Eeg+4ev1l9b9sBQLQKykySN22XYcEk+vpzzWm+E7g3lTEmIY52tPIIEExC9sEdhSf87BWNwVk+j1gs9PuWrq77T+EisAAQLkSDjJRsTB5ArNJobhuLhdksykEHZIAaASQICDAOM4zXpWtsINNeDMqvbQ3CVXKyW2sgOCYQL7lR9Kw+ksbNLca4VUooC7yT5yS1znP8QMBOSVDCOadJDIryQ6vWvZD6XTBQHtuzswZvK9poW3A3SQSoYzDACYM1idJpkhWBEgu27dlgZIUjuhiPXJq76n1Lx7oZlFtFVUC5iBgQ3aC3J/lnnNDaLp9zUsmntg5LsWgLuCdmHeN3GOfpVLwgrB7uqa61y1pAUtmZwZIYANbDA7ipMjaJJ+lD9R6CURmKMhQrAYQ0Tkn+UlsbTmGStV0Xo/+X1EWWVkdHOeUfxFVdzDzAMDII4LKDRfX7QdLdoNMI7MxOGJW4QeY3ALIHqQTTlGy1yYlNYIEFRgYY+YezZwR3rtO1/wjdNwlQsGCN0BhKjBnM0qvQy6Mcm71ij7QCqPNzM+/p/Sg0E/vipAgGKojJ7TgzwMClcuE9hn096bpogj3GfpP6V1/QcH+vtVoghKwP19T6VKqcmM+36fSktqTMzAn8zRDYHA+3+1MXIDIfC4MwDPOPqPepGsz9KSXSQR2xP5zmus0DNaYsXbI29KbwPft7e9SFppu2Yj7f3o7LQ1E71LZtyc1LZthu32/3p9nTNugg802Itvcs+l6Eu22Mc/avcvgXpe22rlVELtX1wxBMdp2/uazvwL/AIcuuy/f2hSAwtgncQYYBhECcSJOMd69LW0ASQILZPvAisubJrfsgk9KpHnf+MmkR7VgbWL3HCFlg7VDKxOzljggZAyRMsATfhTodm6tnVHdcuLO4GV2vcO4uVXBeGE+o+82vxj8M3NYLYVwqJuYqSRuaIXK/wAuSM85zEVb9G6SumsraUltoy7fMx7sx7kzSS72J7VhLSsRgSzsSScnLHPA5NTBpEjvXZrjVYJlf8QrP/8AOLm3d4ZHlmACxAB+3+teeDqDtdTMIsbggnMZkMILccTlTRvUusNq77IzrbR96kb5JZGK7Qo4IYbZP2xTbfw+6W1vLtKtABnIG8jzSMT+X51jyTi5aJd9h8VshX+mR/FQDaqptL9huVTAOSwAP5z3ra9YuI2juOZdIjy8lpCkRiCC3MiImqDS63dZKMg8t1TvHJDAhp9CAIB9l9JoXqOt1L2R4T21NqbbpthmLea3cXeu35TuyAQVbJE0coqqNMW+XwDdRvJbUfwmZnMA3DG1t8gkgQLcwSZbk1BrZUwi+IWGbl12YjzLOxZmBxBjiiujaQOPEMhjukQ29x+IsrmCdwBkHuDGaoPjfrPg3ltqA4ZeQcBmaRtPOBAgk9vag9kLnHUixNosA90bzujzLO1d0HiFtgT2H60Q2jW2+SCckO+4gbDEFuG2lh/21S/DWse5dIvofMrsvnKDHnyAIbJBAzk8VJa1du69u7qpICsDbDE5Dsu0WwZU9/ORzSZzouOJD+otau+ZAPxDcDhtrKSV82Jj3kfWq/o3Uo1ISNqtgE5DXCS0T6kEwPp7VTdX63M27IZbKHcouGW3ERukZ/EfLkCTVVoQ7wQWzIWMMCokFCeMkYHtVxxutTCdVpSs+hy7LYvP4f8AmP4SvbtDllCqLqbhzMAgZmJjtXkfWtaEIBubgoXwtxB3b13tuzgAXNonsBXqvwb1pbmktPLAJluIK7e/rgj6G39q8l+ONKDqrtyQyvcIUjEne6tukiP+GT6ebsDTXwhXYCRmcKTtt2mcpckbidpUtKjk7bmCBOcHONJ09f8AKhHVTuZW8gIzhhIbI3CYJEjyjiRVFpdP4iMWKg8qDwd3lxBzG2ce9SdItgJeV5bam5WYsNhdgx2lD5QwU7gf5T3zVxaFv2D/AIZvu1rUKbheWEsDsuNbHmKquV3EtAH/ADH0E2CaxC/j2hutssh2hEtfxANoDRncD54iDHtTrth9IDdZPmGwSNqX953+W2II8o5UZKmAYms38Za6ybSWLFxwinew5G9iwZHK4LLG4QY87RMzT09tyJWWuq+KdAXO65eLY3G2JTdA3bS43ETOTzSrIdMtWfCG7wi0tJY5+Yx+E9veu1XqPwFpM9ZI5/f+9EC9gj19O2cf2oG29TqYEkn7VRYQTAjuR/Y5FOS2MTwAZ9/aorRk889zzTmvSfRR+/zxVooItDkj867YkD6dvvOaYlwRA4GZ/wBaZcubu/19KclQPJKLsd/ypqqSajtJRunRjwOaZZXB23aOIHJgY/P8qnVIHYHPPtU1wgKFB9c+vrnsMxUultE45mYLe2Tk8CB+tEmIlIL6X0sspbAnj0gQST9z++K9B/w8+BxcuLqbjDZbfy2z8zMsEF/5VBgxmapOhIu4WXHhgqTubvuBKweVU7cYE9sZrU/AGqC6xraE7CrYkY25AZTmZmCPee8ol1Ub9NFxxP8AuZ6RNdrk1wGoQ7SpUiahBGo9RqFRSzEBVBJJxx9afUWpVSjbxKwd3fEZ/SoUeI/GHXkfVLctW4t3Ql0Y2sxiDugyPMGxiSW9c3a9QNw2rdkELhSpkJO0jCnk+Vonmq7XfDrvet3VRLdu06BFZyXFsE7QYyWluOfyqDRaprTqwmLNycDOw8Y4n8OfX3rNjhDK9T5RoUtJf6Vf/rGWlCw/FtLN5Z5ICRzyAaK650hx5rWRwVBA3EGdrkg5BJYTiDVPcVrOpZk85RB4oyQJBBBkSYJGJ7Yq5s77lh2feVhPUyIObj5naJO/ByJBMGjlC5a13GvJ8uh9iq0SMLvhXWZbwBMboBUshlgfmgifWCeRR2o6LorZvvqk8TxV3oBJhl3BzbIaFclgcQJ9wapevdYt3B4tzcl3TqHV0nZc8gCncQRuUlZA5OO5nL9d6tqX1NxHJcL5fKIztGNqwIk8H1J9aFxXICk0g7TaJ7ytc067nthQ9i3t84Mbt0ZkqTkfXnJp+psLUqvEsApUSAT5ZIxMEz9VOc1o/g+/as6kXWFx2eEuwfKowTciZBGDGRE9qvvib/Dlr26+ly2UCsQVALOds7iOCZB74AkUCjv7BRydnyeS6iy23c34lYy0ySsqQBH9f5Tmiui/OkD/AIbKd/AlsDvxO32iag1avs8OG2yXEiGaQBIByVhe3GaN6JYNu8BdHhKYUlvwmRDEEjAOfvRT/tZIS0ytmy+E+sDQ6sad48O4SrbZ2+Zmg59fMPyjFP8AiroK21thbguPp3AgqZ8M2wLbEfjO9T3gd+RUHVel2vDVG3Op3EXbfNqfMrAj5lkMe8yoGTmz6je1B0CNca2NPctWxfv22hioUqF8oLKGYgFvUjBEg58U9SpjMq1SuJiUvRdZEQ4JJDGEW2pkwXI8u2AJ9R3inaL4hVCrowa4DuCshKWwpkKwn+OGJg8AbpBkUP0Xpju9pj/EPiFDYkhpTaMbTuWN2Ppiakv6ewgFvdNxGvK1wE+GyjdtAgSSy5BIgkZEGadwI092d13x5qL1xXvtuey4e2rSAjgrkBVyIEQfWZ5nOhGfcU3kHLqMx7kgRg+3FWWo6SzA2ysXE24I2/j2zHY/hI5mKul09rSWHe0z3EhWLBh5iG2yuMZb35pObPopJbvgTly+nSStvgxF7RncYiPqPSlVgtm5cl0snaxJESBEn3pU31P3aD1MoA1SbppgWnBacOCUHPf/AG9Kjd/bHYU17vpTN01aIT23+w9BRNtcYH3ND6eyeaO24wRM+uf32ogJOiRLJChvUmPtyP361ZaHSFiDwOB7kZwO3FCMewMonHoTwT+c/pVt0q8u0M48qjheSSY8s9wCY7TRJipsI6V0fxGO75V94Pse8Axmtl0rodq3N2+Lfl2hFJDKgwZM4Jzx6/ShvhjQi5fBG0KACV/CgJgAdm4ILHJM8YiX476gyuLXyhZAUcAIg24zgl2H/aKHJN1SAxwp6pFHZ1L3ddduIDuEb1chh/DJ3cYPGAMz71qPhvX2v/kEu+CGi2DuttItbwJwc7ctgxGeZrJ2tRbLKAi72CrJJXCxBnuZyTWo6d0YeCHttZ3+ZQJEtwCGDZPB4PLc4rn+pKM9K7mmrNTZ/wARV26gtbjwV3KZIV/MViSMNPp70d074901y3aLPsuXMbCDgyAckCRJ5rzQ9RW0dQSrNLKqm6hVWCiJZT3BkD+owKgTWkKoVzyWKFEcZgnzN3Akx/bDVly3VC3CJ7rbcMJUgj1FUPWfjjSaed9yWE4XIJHK7uJHpzXlqdSu233WGcbiNyoISYkgZwCN2PSpU6vpQ7f/AM6lEVvK6EtcK5UNEmASW83EfMYwM+oy8KJaxx8m40/+JlstbD2nTeAczIkkAwVBgx3iu3PijUX1bw7YCncu3BYqRG4EuMziMTXlmv1Rc+JuDb3PlHeInM7lEtHA9autNrmTTlFvLuuC2E58Vds+XJIQM8D1544pWaGdxWmXP7YSUL4JOtOqMyK7mJyxkkBFKjHbJ+kVIj+G9q8u0AlsGIEKrLOPb14/XP8AU9b4rC4sZ8xAwPNJMcesfarPpt+xeNo3HZm2lRbUECSIAk4U/X1U8CK7WKCx4Yqt+5lllUpunXg0JsW7NkEst0MYuAeYuXIAdWGZDyI/6e9TWehm5aFtb5GnfzEbgrLgwpg+Zc7sZ8sYHFLe1dpLhWySAzKSTyoUZG6cxPIj5ZGDUuu1iIyhLjZhHZVBYI2428GNpO1QZGSfY0Eq4RIZFP7QXq/UrWnNxLTA3BZg75Ks0Q3y+UKEHiCIyB/NnHW9fdRm3KG8RmLMwE7ixJJBICZM5jB7dtf8W9LS9bLKgAFtXFwAMWIBNwb4XygKRBLY2kRFZW/o2uactbiVjfbZh5PDkLtnLIY944OKQ0Ock+wR0izdvahRaWZIPkGRGZ39sBq2HRurXk0j27qkuxBUqQVUgk5xAiCYX2A7E5/4XI0lxWbzXFVmNq2VG7IJUEjnYJgH8IzkitLo9DsFy4fMt5y4B83lYhuIBDDHaRmc5oIxb4DaXcxz2LrKSoJUf/aDBB4MMeJg880G+gYShESJyMETzBJn6jtXql/RJfsNYMKh2z2AIUbTPoCJj2HFQp0Wza0yuiLcIKEbwNwHysQZBmAwM48pxxJvE0BaPPvgNrtvVnTeIwUhmgZRXUSGPosHMTPoa9A1d03NHqdNcVVdbjpNu2zlBuS9bZFElkRYBU/yjJFYn43050x0twNF0+KxzkqbgAk94hse49MnXevDquka0GKapfC2wQpvKHhVZhkgOwbPyn2mg0VbHRZkfhX4puaYvCISbiMLrJOxgTnAypHbmBiJNWPxD8MuC15CCpNxiVYbQbKs7qCMMwGRwSBxJFAXNGluReEXtjrtQnMkLbN2Jhw5bcOce61qeg6bUJYNnVBXWVuWgYL22yCCCPTaSM525wRWfP1GPFHVL+ROXNHGrbMVpurs2oLG3O5TuVJ+ZtvmzMfKG/pFWumZdRdOlZj4dpYFyBkLtKkLMAkQJJOKtNdozf1StZSAEa3dvY2jbiVjuAAvqZjFTf5K3ZVfCtl3YkLtEu2xFneYHAEx9MEnGLJ1UZRVL5q9tjPPqLS237exXLpLQEKwgYH8Q9sdjFKgr3WUDEFSD3BZQR9QSINKkenl9/qhPpz8P8DCIK6W9K4GinLFd46oop4t11RRFuwWYAURAjTJ5STAJiPX1Jj981y2QBgCfQ/Tn6CmalvNHEYiuk1BdWE2jC+3+2Kt+nWmIRj8loBs8mSIA7RL/qao1YnHr+wIFbPpHSbhtKpU+JcthlnZkBowGYTCeYjtAor3oz5Z6FbN/wBK6QyIW3/JDAEZc2xInMld5IjmABiKxfVOr7i91yWZySTEgDtMcKJArV/D/UnbQ2rd0b2vb47k21PlzBHAaPYjiaB1v+HPi2963BbdixgrKAICQCOZPFXHG2rEyn82zMfc1NuQQwHJkgr7wCfXkexFSv1dnUfwiwUFELdlYzkAQ7ehJxNUuy4Ge2w89olWXtBbaIkyckD1j6USL7hclUzABJjg5BI598805YYz5Q7W4hH+bcqN0yWmX3H8JHJM++cYrtq+4AnK+3qQeQOaAa9cDAbwY4C8A/ln8qS6i4eSwjOMAenHPFMjgiinlfYukLLt5ADGYBkwMxuwT+dV+u3lyIhYwPaMSYyfymobpB43t/zMT6kmBjBniKYdTt7zjuQTyQBBOKYsEE7A9ZssNWqFARu8Tcxa6XBBHyxtUDbgDk9vegrzgtO6WJ4XhQOMAY/90K2qZiRJb74n1waK0Whe4xVYG35iTwBA45Jk9qmPBGL23JPI2I62F2+vf7nJ9PpR2n6wUO3bvQEHZHlOPpk55NH9O1CWzsEHEM23cGbaxUAmWUj0jkGcDILdVBcjbAzgRGRGPy4GB+dVm8IQknuix6eyXHBiBzjMjdBJ/wCmRjvEURqxDtshhCeVvlOxt/hkDJUup7zntVVoht1B2gsOd0bRJAmQRwST/wCIrQX7tsKzlNl1XS4jsp2kAEsCf5eI4Oe8Vm0BXpexT9XuNtciVDgLAG1FTmQvM3Mczgc+bAtvpwRBLQzWwVBEg5hSjD5TIIIJHea0yaK3fQE7gu8FrSGGtjEgBhO0ET9xBmgurL4FxLYYSXMqSZkghmK9iy43cYU+tKyQ079jRjyN0iuN8W38PUKd9lmtrcMQSl2dtwEbTGw+bEqxxiK9L6dYtHQggNtkkAkeWYIAI4AiMn1nmsF074cW4l1dwY3AbiuTy0gkbm7EsRyYLZq56n0l7unt2lc2dhVRnyBsKwYRKEEqZj8RB7RUKW42e/AL8QfE6W58Jy7qsIMELub5ojJ285j5azGo+MtbcIRXZVLSIUCWPqRnJJxMZNbDSfCOnT/iqS5IBT8O7tEcrkGZ7xzNdfoUIxQKHVjgid6zKqcgTCBJM4o3GchakqHp0bSNpHbXu7kgObu4tcQg+ZbYgkExtwIMn0ry7TMqO21yh2vtuN5csGBDqASQ1suPacGvZ+vaXfZZbR2EgxPE/wApWMg5B/LvWP8AjTpai1b1L2QLt5mBS1LIrkJsncMg7rhwB5iqzCxVzhpGYpp7FR0u9veyoC+MrKhNs/NbU42ECVM8MDnb6QF3WsRbaFmbzDaN8DMEHOMTnA9cCvPDpl0o0ep3h0bduCklwbb5LWyJVd22PUBh5SatOofEDI9t7ZNxy1y6Sg3BS7OVA3BpC2yTHafaK4fXdE80ouL2X758CuqwerRadU6wlplmYYk7EUKbhllhg20hR6xyw96rtNb1GoUG3b2CIOyEcktlAQMsIjzfy+pEhW+uW9TcF1bLbra7QineR4jXB5VAUuSxXJ4BNT6rqN7x7q6YPalVDAqyjYyCNygna52icTMwRFLXSLHD/l5fAMcMYLfnyQ6LpN1kBGmtgGY37QxEmCQVJyM8nmu0XpdltAjEXCuN5ZwTnEg3BECBwOKVC8m/8/8AoLyR/dnlNSlIj86iqZcma7Z0SUnBFF6IwcH/ANQSf0oQLJA9auOhdM33YY7VBCsTEw04Ud2ImIn14BqNgydI70boRu8AmcKFgsTKgCO2WGYE5zjPovXP8L9Pp+n3bpjxbVoOW3sdxDDcMmBg8AD8P3D+EtCujtFkLtdLybm35QYS2trlS7S2ScYo/rOv3AWBdsbHB8S4/iOrzyu62xEDIkn3mfMYlbOZl6j5tnsW3TPhjRf5F74spbZ7biw1xSdhZHAjcTLSpO4+s96yI1ws6tPEuG1/lyqlNkk2xbtIxJ5li2Fgjnuc7f4Y1zva3DLWlCG4zMUfLPKqYnFwTMNEDiJPtaSxeQG75HAfedufERgbjMwEwGac/b2bCNUxUsqlqxtftgmp63a0/hG4IJUqvmE7XgqZMi1iQQc+TiInznqXxNbu6sndce04UqzPtKMI3b1QsjdxiJkE5rnxZ1e4zM1u+LlkjcBbEKJchRdVvnbHzdxEYNYy1ezMDHEfb+1Mb3NfTpwhTPQbulVvFJuSXbe1sKqgttwytt4yTtxBMDGaoep2NokgsnoMFfzEHtnjMdqrF6k0MN5UEREEjiR3kGQIPrTn1NxlzcMAQBnIEYPr83enKa01RJY23qZKuyRCkYPLYmJ/AJipF1SgDzLkSQAT37SDB7UBa1O1hKgjHb0POO8U9tZ/Kqj3HJzifXirWQjxhx1yAfjj+UTB+pMD9KgW2WUt8oyPX/Sg7jk8/nNcFkkHOB6kd44qObZPTSCLWq2ZAX6EyTH9AZH5VMt8XHgMV3SIMCQWxJ4JIgn3quLGIOR2z+/SnA/aheR0M0Jl54loIqmSDnyxuA9wDBBIBhoIjtxT9D5nG22ABiW8zZ5OcKYnIFVFqAeR96sunWUZbjXbhWANsCZO1ngd5hP6UDepi3GlsaFLLlmuMwUcyGLTuljuMgHgiBHPqadqb4bfv3Pb3CY8pJIG04yy/MAuDIkniIekrvKOm5TbYADftESSCrkgEgGY9+wJpX9W15hZLkQ1v5sgq+HMx5lJ29ok87c0T3Rnp3RY3b2nNiyyh7jFnDWNxLQZDNuEebcAw245WoLfSTettqAWKopnxAV3ACGC9+GandWvaPRi7buP492V2quWXkliVhUYbj+mKrel/Et23auIRtVQOTxu3El4+WTAkZ8wis040x2Lfcnu6a549q3Zdg0OExCBlYMwiJBhVMd4gTirRnUqXG9Lm/c6IwAFzZscgQfnAE8AbMzJoHUtffZeFrfsvBzuPmhViCOwJYwcYPGAKL+JuoW2urdEKjqC048zZzjzH5gTBgrzU0VYTy8Btn42UWrI2Xbt4qoIAG0jcVkMVAaAdpKiMTyKr7vxTecIw8IAuFuI5/jSNwYvuA2gKoI9ZmZ4pLV+7YuM2zekLsbfhFbcQsNg7j2zleJ5vbfXrfhttKBmG1twlU27g7HILLBWDz5TxRKTls2N0rlF7otEtwFhqGgxPmDK0GZIbjvnHAp9nQm+xRmZrJFuW8sEkQCgCk4J+ae1V3T9etkNLyC25mYjLNyT6A8wO7e9XvS7yb1M7heAFstOSIIG0xtaOBHanuq3FKMk7RRXf8PPCIe61m8YO9NxSXckheJZCDJmODjvQ9roNuy6lTMElEVQiq0bG27W3GIgg/UljJrQ6rRMzsWB3My+XJ+ZARPOACB7flVTq7XgXQPxOWXcSPISu6II7gH6fevGdX1WSeSUY2lxX74M+bPOTa4KnT9HsWr9s2LjWb9xygG51Qq+4P4kLMNBXdIA8p7URd0NlFLBlN9zuZnUhQMtsVSw2xlQsiIzwag651G7p0E7WVt0nk7V28iQQvmiePYcHO6zUi6niWRCAAbiMBzA2g7RuImZnggE9i7FHJlxxdv7bu/Z7cBw1ygvzCn1Wnnz4Y5YIoKycmMe9Kqy5pSDBtiQBO9lVpgTKk4NKtlQ8/ihnymIp6Mal0lgMckjsI7nsP36VYaPo7MSq4YTl4VRBg5J57V07NzkkD6azuO0ESSBJ4ye9b+x020lhRZ3Xna5eKiAtxgyhASRBW2VVi3p5u0mslrOm3LBtHDbgQrKMEqwBBEZILgT7e1arqurOnseBYU77w2G9J3eGDLj23k5IjAIPehdtpCMkrpIh6JdbWa7wlbZp8IiCdgAUKGCHmT5zxJInmrT4r16LfCWv4YslgB7qYPmU+aSvNEL0w6XQlUC7nth71yG3eICoVVZowqtmJ8z9qwWq1TsJI/hhiA2ZLRMNJ7xPH51oSSRknh9SVJbI33Qv8Rm04m5a8UxGbnAjgEgtzmJqb45/wAQ0uac2NOVCPsDOPn27QXXPZmxPojeoJoPhzpIVLV+4jPZN3w3IBhW/EMEZhjVP8RIPGwnhjEKSJAjkjjNSxkcGiiru6ltrKHba0SsyDtyAfpJ/Wg1P7+n0om+AeGEesgdh6f6e9Q33APlH5zPHpVs0RixeIBThqjP0oUNmneJVqQzSEnUk0jcobxKkW5Vk0k++us1ReLXDcorBaHxXZqMPXRdqE0kwY09bwjJ47faMemMUL4tNd8UFk0mg6b1oWf/AKxeIIK7uBHbP9Rmpb/WHvIzlgm0sAqjAV5wW5O1mGIiGaqDT3MTVrZ6oNux1JWZIERMRwBzjJnMmiUr2sB4lzRa9HFoHe4RSUKEMFAKkAKUUwWkQMfUnNFprVLqUN3UeEGVgyBRDABlLAjBUMJIwYOIznlv3GuKX+VSoLqMqpPIjngx27cVf6fWFdM1xWtqLixcHmYM3ynyssAkbRuBMblJjtE1wC8TDNf1HUXHtXLe1CiEFhkPKgQf5NxCKyx5WHNN0fTb1yy1zUupncpAADWmkkPtQQUkkMCIIM1HZ6pbVLJuWgtpiCXUwEughWZthlg0cYiTg4q4t/EcqhCW3kqjySSCSBtYyNpgkSynIHsRa0vlgPHJ9jE9WLqPBZYIKg8lDBJDITKhTIj/AKvrVdqdK+0hh5QZxErPYgHI4mR+VbDQdc0zXVt6iwyFRcRgTO7G5QxI80Q0E4G4duBusiwFuKtmblsDznJ8x3ckAsNgI83pwINIlFLdMfFSWwJ0rououBFCIo32yHYk7zOIBI3YO2Dg8SMVpv8A4GL7XTJ3MvhhiZUCIUZyMekxAzQ3Rddd05sOy4N4WGtNlBuVLltgT5gF38ScHnGdX1LpO5wlu0SVLMm1jKktLSxmRIEjjGDxXM+JZXHHFQlTb+ojqNcY8gFvqXh22KJcYKviyWLDzswXzuSRBER5o796A0eva5aB1CXC6FGkgIWAuKpcMfKSA4kAeuIBqx12pWxb8G4StxdyhQwCBGUXCNpETMncyg4wczVT1nrNt9u1w22JsypibY2z5R2J7mGEGDg8lYYp3p1d232MdeVfkr9d8N3NXc36gPCoSVSF2Fl3W0lsFo5AA4EfNgLWsLl4BbSqF27kUk/JCqBjy/w0gTAJJOOKsdLritqEARfEgsDHlIJMsZ88gDaJAzjAkPU/OkbUW4xJLE+UkHDPk7iu3GcROTXQck6Uey47I0a5PYoNbPiNGoVBJ8m5xHtBz+dKnv06TJe3PeSpP5x+/elTlNJVZdoo9KsDccEmFIEliIkD07fnHrV/1ZRbsb0XbuJIEQRIXdPrDPtn3FUukvqbiBjtW2sD+aYYkj3nIB9hVhruo74HzWwohTOBzHtGB9q2uDlJUa5tVubTT6EOmjt3FVXsp4wNwr4e7UPu/iDLMqxbIEqpIIMZNWCfH9hCX8OxBVVnbvuAMJncFAACgYGB5BmZrza2LhtwCAB2A5zMZ/6qM0PSw/mYkCHn64H+grRDBNvkT6kE9z0DqPxZb1bKti9ZDMYFt1ugkAHDHwiAJzgjC5GazNzo93T2rjlLDi25uMQ5ZU2wABBEMe+BOKptHat2LyvJO2TyZ4IEH70Rruum5bKZgwcmczOJrbj6KNfNKyS6vIqljSr779/wLvQXS1hF3Wktqbt10UsNxfM5BJIJUbQDO1Ypg6to7l5CunueKGVma/tKMEGRt2+QGABAxHvABN3AERtRR98En9KYNXuMk5AIx9AP71s/pcCknW32mP8ArJ6ZW9+2yIfivpensi14S5ZCGkySwJ83AgHcB/21mHGeK2t7SHVXQYkBVXtwqgdvpVxa+D1iTA+lLn0mNv5dkZn8WjhSWR2zzG3ZY8L+hpp0F0n5GP2Nerp0aymBJPfOP7UZprNtOOfr+xSH0sY9xM/j3eMDyC30q8Ti2/8A4n+1EW+h6jtauf8Ai39q9nt3SSIIj9fsB/aiLbA4LAfYH6iO1B6UF5Mr/wBQZe0F9f0PFx8Oan/8Ln/iaR+HtR/+L/8Aia9xtKnLQB6n6+pH3qRhZ47/AH+3uJ/1FC/SjzYcfjPUy/wX1PArnTLq8ow+oNRHSP6Gvf7iWiYlZ9CDPv6x+vIoe9odOSQQpjuFH19fT0oVLE/I7/eM0f7oL6/oeJdL6Be1F0W7amTEsZ2ou4As7R5UE5JrX2f8KFuFRb1asz2y62DC3CNrw05Eb1C7QCfm4itbf6NacxbYISCNyjscEGcEENBB9ap9X8Nat3txqrVxtvkLWkBReIDCCBSs2Pf5HsdToPiuLPF64tNeE3+RmrPwYNX4P+WdbbCxN/zcXBO3ysVC7jCGCYKsYwRWcvaF0063DdXcxYG2Su4AOUkZlhuVp4jHPb0lOmdQF4G0NMbptxcuNbBZiF2sS0HLKqkjuSfWqXX9N15uC61u2LgEKy2kgAzwsbQfMTIHcnnNHDpnJWma5/EOn1VZn032H7KSttuQSPKjzCNhTuBHqPcEA7XXy4J2r3B2gpyuZAMEGBUP/wAe8zcBLGZJ70bZsEVoXRJrdmaXXRv5eCiu7jbHl8oEcnnBPJ+9O0uqvqDtmSPNxkRAmav7NjykRwaIt6cQccip/QpIi60z1vq2og7kkzhuGE5EEGcRIme4/EanPxBcuNtNmCwUTbU72IXaPWRyQAKM1Wm80+w/TFP11gFUx2/3FZ59EqsfHqzS/DOi1bqDeshEgRJh5VYQBJJESRmIU98Crqz1clztuA7H23W3CAdslFPcicwOxGMmqC1rjpLVvTtdYggki2ATDFj5XO0wSYnJxOeKC6fo0a6LrLcCbidzncWBJIDr3lSD/wC68jlwZs0nklx/hXf8fy+0zTyzyO39xffE+nKq924/ibo8OyoXcDswSxkwIme3pVEqJdWC67id77Vlk3bVClgwNxiAcLwTnJxB1jWBwyrZVJwGDGRMySsHny4kxHNP1elGntg2LrC/eKi4EAkCRg7WYLBOFWJg7p5GjH02bFj0yu37fnV19r+8KOqMWn3CNX1S6ALQRTatqA42nxWVNohmB/hCYnacQROYoG7dV1XZtQbTIW2XNtM8BgSSB6nkyTzXR0gtqVW87+G5URBAZwuFIiOTEds/WoPiPqqrNu2nlkDyCFMSSPL2zz2qY6TjFK+/t+oCldRSKdOqADBKjsoQsAJx5jlj6n1mlTtMbboG3qs/h8Tjt3UmlW9v2NOleCjs2/WjtLpt2B6UHpWMirrQXNonv9j+hr0GOKoTmm0PEII5x+/37VNa1IKwOAI/WfSq7VXuZpmmvkcflP8ApTk0jNobjY/VmTUVo5rmpfNKzNVrGJVEsrV4kHt9BUXibTUKv+zQ925mo5io47Zp+l9eZIVQi/8AMR+4rXdMvm4JLr9B+5ryZbxq/wCg/EJsHJI+wP8AvQLJTOd1vw7XFuC3PRH0qnlt3twPyqZNIhOAAY7/ALgVjX+OTJKrJPdjn8hxVdqviq9cPMfT/aic7ORH4Z1Etm6R6Quk2+nGT3/P6VxlEAAEz6xP5/visl0b4nMfxLjyfwRj85mtQTvtgqQZ/r/b8qpU+EYs3T5MEqn9SG9dx5ckf9I75nGRNNt69jjYPxYbC8j5Y5+mO1D60EBiZXHMRBiOxBI9h/epNOhdAwO5vmJggenMxiPqaW470PSShbO2rh2kkQcSSZj1GcKO0TNcbXtgswzInYZOQBmYxgxHbihL2pVHW0UYRHHBzgiJx70Z1EOtsm3bS4wyATJAMglRsifbkVSjfAfdJ9+OBafWuYIeNsESo7HJ8o4xmPpjNWVjrYdv4lq2xHfIjJmJBP2JEH61gtSdUbslSCRkS0CRPc/eKtOh+MhCstyMQywsZmOM/nQyx6tmjpwlPpouUJo03S7aKyNbJU7nnzFxkYBbBAhpye3tTHa+CxBDiRGOO0CJMYqddQjDaUnv5RAMj8RHem6a6qsQE2j3yZH79afCCic+fxTLJbq68pGM6nbuhvOsUDvNbjU6BLjZOPrkewHaoH+FbfZiPy/1Fa1MqHXY0kpbGNzn3qFbxFa7U/C7AeWG/KapOo9Fe0Nzwo7SeakpKjfg6vHPZMrdRqO/9ajbVSBximahhPY0PtFL1nRjwJG23Jq+sdR/hhY+X3ME+sE4MQPtVCyjFE2HzQPFjk05LjgZrapoIvX5aMZzwa0PT7xkhQsFIY7NzKI2yDwolpJ4gfY5VbJa6qqJJIAgmSZ9zEVsdBYazZdb7FLcAkod3ofN+WM884rnfEc2KGGUJVb4V7v7F38jXlb28lFrlt2rYaZwRu2kEgMV2rONsCd3J+k1XaSyGQXNoKkkFXPBWeI57YNaTrxZLaPce2RKi3DKfKykXSFgkwykHMY5jFZTqNli+1Su0HKrMSQexgGNsyPUZrzeNalt9f8Art/I6MOz5OXdMsn+Ev2Va5TdQ1wtIuADGCVngc4OfvSpqxz8/ixvpS8/iUFp4GKKt3/LyJoC2aexr1KewcopklxprtjnNNQ1MtWgXsqOMZNEWmxTFiuOPtVinvsdNyoGzS20xuaBjEqOgGi7Vo0NbUE1YWL0CIq4oXlfgetmBR+i6fInmgGvkU+z1NgQJx9B+kUTdGScZyWxe6Hou5gADPf0itpPgoojcQIIPA+v2qk0eoDqsmAOPyHcmre91FQi7RJ7yQc/9uQaJSjR5vqpZMkkmVXU7+pZgBbUjJCkTj1aTERTrVu6Au9vBQdwYk/bnIP/AKo89Q2N58yIKgZEwfT6UTr9Fau2OfKO45H2MfrQbPuL9ZxUYuNLykC2tGlx0ZLh3KcknJH2q3e1sGQkd2M9ycgEYyY5rEXNV4LyrFgvy5E/eOaJtdebUMVdtoIPfH0GatSoZPppt6k/lNSgM+cgiPLmZ+3H3FR63XOIFtVb9RVFrOmNat7mdvL2ZjEe04qou/EWxIVjI/D6z+4qnka2F4+jeV6ouzT6zrb20BIAJieJP2zMVnz15ycS3PBj9OKoL/XnuRuM+gx3pg1zLOQZEH0+9DqbOph+HKC+ZKy4ufENwTkg/fH29aGu9evgYuv9JP7/ACqke6xbt7gVK9weufzoTculxx7IsH+JNRH/ABX/ADP6g80PqOtXboh3Meg4/IUGbk9x+v8ApQ7Xc/v/AGoR8MEFuor6B73KjLzUBfdwZpu+KJyYax7hyW57VPbT3zVdb1RU4/OutePc0SyFPC/JZLce2wZbhRhPmBj6596sLPxNdIUO5cKVaDGdnyycY7/XNZzc31+/+lMQnv8A0P8AVaXOEJu5RTY1YV5Nhr2/zp3qiLbtgbvEKgSSGI8sEg5mO3vFVWqUncEveKpYM/hoFTzDYA11flWDt2sRJPeZqiuOsf2Jj9QKZa6g6LtDMV/kJJQTOQJgNJkEe9c6XR6FUOFwv1dj4Q8sZf3BiAqYJHPpSoNgTzn3J5pUPov2NGkHS5UltppUq6keApImWplM0qVFZnkSb4pjXa7SorYCRCHNdLVylS2xlbkisBUni0qVE5NCmibcIyajLelKlUsBI6bxPc/nRFvrLqoVSQOJnNKlSnFF6Iy5Q+/8S3Zmc+pz29+al03WrgU7junucnntPFKlQpblTwY1FVFHL+tLZiJ/M0w6rAE/elSpgpY4o5c68zDbLx6FycVAb8UqVLsc8cY8IgFykuoyaVKisPShtzUZmuC+TzXaVBbL0pIk8Ydxmkbi+k+9KlR3QOk40DIpW2k5E0qVX3K7M65ExEUjApUqqTpkQ8uI7imPdI70qVWXHmga5faaGvXWMfpSpUiT2NcOLHG05/D+o/vSpUqza2XZ/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sp>
        <p:nvSpPr>
          <p:cNvPr id="18440" name="AutoShape 8" descr="data:image/jpeg;base64,/9j/4AAQSkZJRgABAQAAAQABAAD/2wCEAAkGBhMSEBUUExMVFBUWGBYZGBQVGBoaFxgbFxQXGBgcFxcXHCYeFxojGxQYHy8gIycpLCwsGB40NTAqNSYrLCkBCQoKDgwOGg8PGi8lHiU1LCwpLS0pKSwvLDUsNSkwLCwsLDQsLC0pLSkyKSwpKSwpLCwsLCwpLCwpKSw1LCwpKf/AABEIALcBEwMBIgACEQEDEQH/xAAcAAABBQEBAQAAAAAAAAAAAAAEAAIDBQYBBwj/xAA8EAACAQMDAgQEBAQEBgMBAAABAhEAAyEEEjEFQRMiUWEGMnGBQpGh8CNSsdEHFMHhM2JygpLxFUNTJP/EABoBAAIDAQEAAAAAAAAAAAAAAAIDAAEEBQb/xAAyEQACAgEDAwIDBwMFAAAAAAAAAQIRAxIhMQRBURNhBSKRcYGhseHw8RQyQgYVYsHR/9oADAMBAAIRAxEAPwDxJaIQ4qAU4NREJUt1CyAcUUl3Ed+xrtvSFjj7z2q0U3QOi/lTvArttINShh3xTNJCFbJJgc9q6bBGaKS2V833FSeEeYxmYExTEimwewKT2oJom4BGI44qILWhR7i7GLb9qMsabGeDSsWe7YX+vsKnV9x9AP2KlAOQy+RgAHuYPucfoKItFQpBOYMD1jt9P96iFsk+pOfp6UxbRdsYmjUUgORWrCnn9/s0WnSsx+nf9DzUws/xFETBK+3lJ+uK2vwr8MvfJFpQYEuzH6wJ7EnEf70vJkURkIN7lL0/4N3Mo+SSoJnjdGSJ/QV6COjrp08KzOzCwQCXY8sxwBPmyTiR7Vpem/BFlLf8Xc9wqAz7iNp5PhxG3/b61U/E2ju6cqLW+8rztU5cbQWYcHfxIBEmRzXJzxnkN+HLCDMt1roDhyQxA2iQT5FO4CDI3HMQ0/lQ1nS+EIiSfLyQoJOAWmIgRkY/rcX+tLctnYjgtClIjGJIBzIx2/pi20vRLdyyu8wI3bRMEjOAZjiZ5rnSjJcm9TjIxXVemlLJu3W8MFlR9okw2QCBnjEDn2E1Y/DWgtXdxAZVWQS6hTMDPr+Lkxj1rXa/pVq6qLcUNtMqc+VtpAIxzkxis91Prto228OXt2nVbpRgsifm/wCZZxzmDJwKtStV3KaVmU+JuuLue1tZQjrtRsEn1ZecjbE9jR/Qfh4hUuOp8Ugi2jSBOfOZzxJE8D3iounfD9y4zanYGTx0abzANdBZmbiJhRiBz6gTU3Vev3bl/wAGydqEDc0ZIUEsoZTjykCBPAk806NdjJkvhknUkAkDzdiyxkwcLHCz96g0HSPOd42Ad4nJBPAPOJH0iiunWTuLHcZ7x8gM8ngmT+h9zVvoenggOzKqc7t2ZYwMETmRt7Z98sab5Mt1wVen6EqpLSzEgEtIIk5hR6xHvimaloBXkMREeUblYIxHpuWD9Tjmat9fdFseWSq8sACQD9cHBmT7/fLXdRCbZI37ASTOW2rM8zgGO20/am6fyiYzcm7D+pdKt6jR6q4bbWBbgnyHc4XcAwJ5DsVEQIA+hrJfCi3GsudjCWHh3tgYeJbV5XPKFJmcDbyK3ul6ZfuaTVLqoI/hFGVwqOIYI0gwZmNrQPXGarOrImnsPZO1QF8JUUQzKhDb7hjzbrrXMe7fSjg24/MjTkcYvZnnuv6VcRyN7b4feQd1shj5TbcHzK4Lfs4d/kjLERtEKBmYxBg5iY/Orq1pGvTtts64ZyBEHcYnGIUTE5xjFR6wKuqZFKt5gGKHABIwB7TmODicTR6r2M7t7lbpekMWkyBGGjyyRG0k4BM/bE0dZ6MBfNsSJU7eBicsJ9CFMeh960Wl6elzTjwT/wANhvJMeXdhmHZTO0n+lZL4k6n5yiwQsruXvJgqD6DiZzGKNbbsJFF1Fl8VtgXbMCJjAgx95rtOt6F2AYWmIPoMUqLUEVwYfWiAitgYpraIATux7c1PZ0sAmfTiD+n0qWQYkAgD9aKXmBGfoKGfTNuJPH5f0qVWP77QKJMFoV1IOcGh8TU95DE/uPaobYpydkWwVcwOZ9vSmB2B9v0pA/v0p+CBTYWgWxKs1MLYGD9xTbDcxg+v75pMR2yZP+5prmAyQXpOePSow+c9qZuj6nj2/uaaAeKOIDRIdQTgYFW2lQKqsWJMehhYJxJ5xB+/tVXpdOZmMVtfhP4fN4hipYT5ViQT2+ue1XKSjHVItR1OkHfCfw0+pZSQFLQFnEKZJcjngGPvXtHRujW9LaFtB6bm7sY5P9qydjph0n/GI3OGckcW1QAZAyxMjGVhSKl+H/jhrriy6qtza2ZZhKICQQAQmSpIZz82CRBrnu5vUxsnS0x4NsaaVGJHHHtQvStd41lLkRuEx6Z4ouoLMt8aX7Vu0qGyryRyphZJghhkN80Z7TWX1OtuafaBvcMAQTlrYkwPKfN8taH47wUJJyrAZhQy55JABIY9xMCsjqbk2wyMzENhSICweyqTkQpz6965fU6td3sasWTTHYt+odYi0Tc8pGGH4iNsMAJBwCCcnGcis9rLjXLDOLFs22eTbZSUZpG0l127QpHlzGSM03Tfxka1ecyF8nqxYBjE8wm+J/lx2FWllLlvTWkIG9Ek3CJCEFY22yscQZMmd3c0CxrZo3rJtuZHT9evHUAXrtzazDbbUbT9isBmYMBOSQCJithpeiom5mKh4CgL+BjlVMD5iMknAE/YZ9HbCrJS9v2sw2HeSXVysYAG5e0HJHvVr1C4jCI2bl/4QOSACPMflVe20TnmYEN07oTOapifqCBfJHhqQCxMeI0LBJ7oFn9Dxk1umvXblzG63aBY9/NyoZY+ZmHm3GAAYAOTSewoBu32CIcyJ83DDbGTxGAe9C3eru//AAwyWyPnABciDBXlQMDJ9RTqrk505uW0QvqeqBVrSsSuNzQSoMgGSOTVFe6W9+0pBBkttCHMhVO1jH2Eeg+4ev1l9b9sBQLQKykySN22XYcEk+vpzzWm+E7g3lTEmIY52tPIIEExC9sEdhSf87BWNwVk+j1gs9PuWrq77T+EisAAQLkSDjJRsTB5ArNJobhuLhdksykEHZIAaASQICDAOM4zXpWtsINNeDMqvbQ3CVXKyW2sgOCYQL7lR9Kw+ksbNLca4VUooC7yT5yS1znP8QMBOSVDCOadJDIryQ6vWvZD6XTBQHtuzswZvK9poW3A3SQSoYzDACYM1idJpkhWBEgu27dlgZIUjuhiPXJq76n1Lx7oZlFtFVUC5iBgQ3aC3J/lnnNDaLp9zUsmntg5LsWgLuCdmHeN3GOfpVLwgrB7uqa61y1pAUtmZwZIYANbDA7ipMjaJJ+lD9R6CURmKMhQrAYQ0Tkn+UlsbTmGStV0Xo/+X1EWWVkdHOeUfxFVdzDzAMDII4LKDRfX7QdLdoNMI7MxOGJW4QeY3ALIHqQTTlGy1yYlNYIEFRgYY+YezZwR3rtO1/wjdNwlQsGCN0BhKjBnM0qvQy6Mcm71ij7QCqPNzM+/p/Sg0E/vipAgGKojJ7TgzwMClcuE9hn096bpogj3GfpP6V1/QcH+vtVoghKwP19T6VKqcmM+36fSktqTMzAn8zRDYHA+3+1MXIDIfC4MwDPOPqPepGsz9KSXSQR2xP5zmus0DNaYsXbI29KbwPft7e9SFppu2Yj7f3o7LQ1E71LZtyc1LZthu32/3p9nTNugg802Itvcs+l6Eu22Mc/avcvgXpe22rlVELtX1wxBMdp2/uazvwL/AIcuuy/f2hSAwtgncQYYBhECcSJOMd69LW0ASQILZPvAisubJrfsgk9KpHnf+MmkR7VgbWL3HCFlg7VDKxOzljggZAyRMsATfhTodm6tnVHdcuLO4GV2vcO4uVXBeGE+o+82vxj8M3NYLYVwqJuYqSRuaIXK/wAuSM85zEVb9G6SumsraUltoy7fMx7sx7kzSS72J7VhLSsRgSzsSScnLHPA5NTBpEjvXZrjVYJlf8QrP/8AOLm3d4ZHlmACxAB+3+teeDqDtdTMIsbggnMZkMILccTlTRvUusNq77IzrbR96kb5JZGK7Qo4IYbZP2xTbfw+6W1vLtKtABnIG8jzSMT+X51jyTi5aJd9h8VshX+mR/FQDaqptL9huVTAOSwAP5z3ra9YuI2juOZdIjy8lpCkRiCC3MiImqDS63dZKMg8t1TvHJDAhp9CAIB9l9JoXqOt1L2R4T21NqbbpthmLea3cXeu35TuyAQVbJE0coqqNMW+XwDdRvJbUfwmZnMA3DG1t8gkgQLcwSZbk1BrZUwi+IWGbl12YjzLOxZmBxBjiiujaQOPEMhjukQ29x+IsrmCdwBkHuDGaoPjfrPg3ltqA4ZeQcBmaRtPOBAgk9vag9kLnHUixNosA90bzujzLO1d0HiFtgT2H60Q2jW2+SCckO+4gbDEFuG2lh/21S/DWse5dIvofMrsvnKDHnyAIbJBAzk8VJa1du69u7qpICsDbDE5Dsu0WwZU9/ORzSZzouOJD+otau+ZAPxDcDhtrKSV82Jj3kfWq/o3Uo1ISNqtgE5DXCS0T6kEwPp7VTdX63M27IZbKHcouGW3ERukZ/EfLkCTVVoQ7wQWzIWMMCokFCeMkYHtVxxutTCdVpSs+hy7LYvP4f8AmP4SvbtDllCqLqbhzMAgZmJjtXkfWtaEIBubgoXwtxB3b13tuzgAXNonsBXqvwb1pbmktPLAJluIK7e/rgj6G39q8l+ONKDqrtyQyvcIUjEne6tukiP+GT6ebsDTXwhXYCRmcKTtt2mcpckbidpUtKjk7bmCBOcHONJ09f8AKhHVTuZW8gIzhhIbI3CYJEjyjiRVFpdP4iMWKg8qDwd3lxBzG2ce9SdItgJeV5bam5WYsNhdgx2lD5QwU7gf5T3zVxaFv2D/AIZvu1rUKbheWEsDsuNbHmKquV3EtAH/ADH0E2CaxC/j2hutssh2hEtfxANoDRncD54iDHtTrth9IDdZPmGwSNqX953+W2II8o5UZKmAYms38Za6ybSWLFxwinew5G9iwZHK4LLG4QY87RMzT09tyJWWuq+KdAXO65eLY3G2JTdA3bS43ETOTzSrIdMtWfCG7wi0tJY5+Yx+E9veu1XqPwFpM9ZI5/f+9EC9gj19O2cf2oG29TqYEkn7VRYQTAjuR/Y5FOS2MTwAZ9/aorRk889zzTmvSfRR+/zxVooItDkj867YkD6dvvOaYlwRA4GZ/wBaZcubu/19KclQPJKLsd/ypqqSajtJRunRjwOaZZXB23aOIHJgY/P8qnVIHYHPPtU1wgKFB9c+vrnsMxUultE45mYLe2Tk8CB+tEmIlIL6X0sspbAnj0gQST9z++K9B/w8+BxcuLqbjDZbfy2z8zMsEF/5VBgxmapOhIu4WXHhgqTubvuBKweVU7cYE9sZrU/AGqC6xraE7CrYkY25AZTmZmCPee8ol1Ub9NFxxP8AuZ6RNdrk1wGoQ7SpUiahBGo9RqFRSzEBVBJJxx9afUWpVSjbxKwd3fEZ/SoUeI/GHXkfVLctW4t3Ql0Y2sxiDugyPMGxiSW9c3a9QNw2rdkELhSpkJO0jCnk+Vonmq7XfDrvet3VRLdu06BFZyXFsE7QYyWluOfyqDRaprTqwmLNycDOw8Y4n8OfX3rNjhDK9T5RoUtJf6Vf/rGWlCw/FtLN5Z5ICRzyAaK650hx5rWRwVBA3EGdrkg5BJYTiDVPcVrOpZk85RB4oyQJBBBkSYJGJ7Yq5s77lh2feVhPUyIObj5naJO/ByJBMGjlC5a13GvJ8uh9iq0SMLvhXWZbwBMboBUshlgfmgifWCeRR2o6LorZvvqk8TxV3oBJhl3BzbIaFclgcQJ9wapevdYt3B4tzcl3TqHV0nZc8gCncQRuUlZA5OO5nL9d6tqX1NxHJcL5fKIztGNqwIk8H1J9aFxXICk0g7TaJ7ytc067nthQ9i3t84Mbt0ZkqTkfXnJp+psLUqvEsApUSAT5ZIxMEz9VOc1o/g+/as6kXWFx2eEuwfKowTciZBGDGRE9qvvib/Dlr26+ly2UCsQVALOds7iOCZB74AkUCjv7BRydnyeS6iy23c34lYy0ySsqQBH9f5Tmiui/OkD/AIbKd/AlsDvxO32iag1avs8OG2yXEiGaQBIByVhe3GaN6JYNu8BdHhKYUlvwmRDEEjAOfvRT/tZIS0ytmy+E+sDQ6sad48O4SrbZ2+Zmg59fMPyjFP8AiroK21thbguPp3AgqZ8M2wLbEfjO9T3gd+RUHVel2vDVG3Op3EXbfNqfMrAj5lkMe8yoGTmz6je1B0CNca2NPctWxfv22hioUqF8oLKGYgFvUjBEg58U9SpjMq1SuJiUvRdZEQ4JJDGEW2pkwXI8u2AJ9R3inaL4hVCrowa4DuCshKWwpkKwn+OGJg8AbpBkUP0Xpju9pj/EPiFDYkhpTaMbTuWN2Ppiakv6ewgFvdNxGvK1wE+GyjdtAgSSy5BIgkZEGadwI092d13x5qL1xXvtuey4e2rSAjgrkBVyIEQfWZ5nOhGfcU3kHLqMx7kgRg+3FWWo6SzA2ysXE24I2/j2zHY/hI5mKul09rSWHe0z3EhWLBh5iG2yuMZb35pObPopJbvgTly+nSStvgxF7RncYiPqPSlVgtm5cl0snaxJESBEn3pU31P3aD1MoA1SbppgWnBacOCUHPf/AG9Kjd/bHYU17vpTN01aIT23+w9BRNtcYH3ND6eyeaO24wRM+uf32ogJOiRLJChvUmPtyP361ZaHSFiDwOB7kZwO3FCMewMonHoTwT+c/pVt0q8u0M48qjheSSY8s9wCY7TRJipsI6V0fxGO75V94Pse8Axmtl0rodq3N2+Lfl2hFJDKgwZM4Jzx6/ShvhjQi5fBG0KACV/CgJgAdm4ILHJM8YiX476gyuLXyhZAUcAIg24zgl2H/aKHJN1SAxwp6pFHZ1L3ddduIDuEb1chh/DJ3cYPGAMz71qPhvX2v/kEu+CGi2DuttItbwJwc7ctgxGeZrJ2tRbLKAi72CrJJXCxBnuZyTWo6d0YeCHttZ3+ZQJEtwCGDZPB4PLc4rn+pKM9K7mmrNTZ/wARV26gtbjwV3KZIV/MViSMNPp70d074901y3aLPsuXMbCDgyAckCRJ5rzQ9RW0dQSrNLKqm6hVWCiJZT3BkD+owKgTWkKoVzyWKFEcZgnzN3Akx/bDVly3VC3CJ7rbcMJUgj1FUPWfjjSaed9yWE4XIJHK7uJHpzXlqdSu233WGcbiNyoISYkgZwCN2PSpU6vpQ7f/AM6lEVvK6EtcK5UNEmASW83EfMYwM+oy8KJaxx8m40/+JlstbD2nTeAczIkkAwVBgx3iu3PijUX1bw7YCncu3BYqRG4EuMziMTXlmv1Rc+JuDb3PlHeInM7lEtHA9autNrmTTlFvLuuC2E58Vds+XJIQM8D1544pWaGdxWmXP7YSUL4JOtOqMyK7mJyxkkBFKjHbJ+kVIj+G9q8u0AlsGIEKrLOPb14/XP8AU9b4rC4sZ8xAwPNJMcesfarPpt+xeNo3HZm2lRbUECSIAk4U/X1U8CK7WKCx4Yqt+5lllUpunXg0JsW7NkEst0MYuAeYuXIAdWGZDyI/6e9TWehm5aFtb5GnfzEbgrLgwpg+Zc7sZ8sYHFLe1dpLhWySAzKSTyoUZG6cxPIj5ZGDUuu1iIyhLjZhHZVBYI2428GNpO1QZGSfY0Eq4RIZFP7QXq/UrWnNxLTA3BZg75Ks0Q3y+UKEHiCIyB/NnHW9fdRm3KG8RmLMwE7ixJJBICZM5jB7dtf8W9LS9bLKgAFtXFwAMWIBNwb4XygKRBLY2kRFZW/o2uactbiVjfbZh5PDkLtnLIY944OKQ0Ock+wR0izdvahRaWZIPkGRGZ39sBq2HRurXk0j27qkuxBUqQVUgk5xAiCYX2A7E5/4XI0lxWbzXFVmNq2VG7IJUEjnYJgH8IzkitLo9DsFy4fMt5y4B83lYhuIBDDHaRmc5oIxb4DaXcxz2LrKSoJUf/aDBB4MMeJg880G+gYShESJyMETzBJn6jtXql/RJfsNYMKh2z2AIUbTPoCJj2HFQp0Wza0yuiLcIKEbwNwHysQZBmAwM48pxxJvE0BaPPvgNrtvVnTeIwUhmgZRXUSGPosHMTPoa9A1d03NHqdNcVVdbjpNu2zlBuS9bZFElkRYBU/yjJFYn43050x0twNF0+KxzkqbgAk94hse49MnXevDquka0GKapfC2wQpvKHhVZhkgOwbPyn2mg0VbHRZkfhX4puaYvCISbiMLrJOxgTnAypHbmBiJNWPxD8MuC15CCpNxiVYbQbKs7qCMMwGRwSBxJFAXNGluReEXtjrtQnMkLbN2Jhw5bcOce61qeg6bUJYNnVBXWVuWgYL22yCCCPTaSM525wRWfP1GPFHVL+ROXNHGrbMVpurs2oLG3O5TuVJ+ZtvmzMfKG/pFWumZdRdOlZj4dpYFyBkLtKkLMAkQJJOKtNdozf1StZSAEa3dvY2jbiVjuAAvqZjFTf5K3ZVfCtl3YkLtEu2xFneYHAEx9MEnGLJ1UZRVL5q9tjPPqLS237exXLpLQEKwgYH8Q9sdjFKgr3WUDEFSD3BZQR9QSINKkenl9/qhPpz8P8DCIK6W9K4GinLFd46oop4t11RRFuwWYAURAjTJ5STAJiPX1Jj981y2QBgCfQ/Tn6CmalvNHEYiuk1BdWE2jC+3+2Kt+nWmIRj8loBs8mSIA7RL/qao1YnHr+wIFbPpHSbhtKpU+JcthlnZkBowGYTCeYjtAor3oz5Z6FbN/wBK6QyIW3/JDAEZc2xInMld5IjmABiKxfVOr7i91yWZySTEgDtMcKJArV/D/UnbQ2rd0b2vb47k21PlzBHAaPYjiaB1v+HPi2963BbdixgrKAICQCOZPFXHG2rEyn82zMfc1NuQQwHJkgr7wCfXkexFSv1dnUfwiwUFELdlYzkAQ7ehJxNUuy4Ge2w89olWXtBbaIkyckD1j6USL7hclUzABJjg5BI598805YYz5Q7W4hH+bcqN0yWmX3H8JHJM++cYrtq+4AnK+3qQeQOaAa9cDAbwY4C8A/ln8qS6i4eSwjOMAenHPFMjgiinlfYukLLt5ADGYBkwMxuwT+dV+u3lyIhYwPaMSYyfymobpB43t/zMT6kmBjBniKYdTt7zjuQTyQBBOKYsEE7A9ZssNWqFARu8Tcxa6XBBHyxtUDbgDk9vegrzgtO6WJ4XhQOMAY/90K2qZiRJb74n1waK0Whe4xVYG35iTwBA45Jk9qmPBGL23JPI2I62F2+vf7nJ9PpR2n6wUO3bvQEHZHlOPpk55NH9O1CWzsEHEM23cGbaxUAmWUj0jkGcDILdVBcjbAzgRGRGPy4GB+dVm8IQknuix6eyXHBiBzjMjdBJ/wCmRjvEURqxDtshhCeVvlOxt/hkDJUup7zntVVoht1B2gsOd0bRJAmQRwST/wCIrQX7tsKzlNl1XS4jsp2kAEsCf5eI4Oe8Vm0BXpexT9XuNtciVDgLAG1FTmQvM3Mczgc+bAtvpwRBLQzWwVBEg5hSjD5TIIIJHea0yaK3fQE7gu8FrSGGtjEgBhO0ET9xBmgurL4FxLYYSXMqSZkghmK9iy43cYU+tKyQ079jRjyN0iuN8W38PUKd9lmtrcMQSl2dtwEbTGw+bEqxxiK9L6dYtHQggNtkkAkeWYIAI4AiMn1nmsF074cW4l1dwY3AbiuTy0gkbm7EsRyYLZq56n0l7unt2lc2dhVRnyBsKwYRKEEqZj8RB7RUKW42e/AL8QfE6W58Jy7qsIMELub5ojJ285j5azGo+MtbcIRXZVLSIUCWPqRnJJxMZNbDSfCOnT/iqS5IBT8O7tEcrkGZ7xzNdfoUIxQKHVjgid6zKqcgTCBJM4o3GchakqHp0bSNpHbXu7kgObu4tcQg+ZbYgkExtwIMn0ry7TMqO21yh2vtuN5csGBDqASQ1suPacGvZ+vaXfZZbR2EgxPE/wApWMg5B/LvWP8AjTpai1b1L2QLt5mBS1LIrkJsncMg7rhwB5iqzCxVzhpGYpp7FR0u9veyoC+MrKhNs/NbU42ECVM8MDnb6QF3WsRbaFmbzDaN8DMEHOMTnA9cCvPDpl0o0ep3h0bduCklwbb5LWyJVd22PUBh5SatOofEDI9t7ZNxy1y6Sg3BS7OVA3BpC2yTHafaK4fXdE80ouL2X758CuqwerRadU6wlplmYYk7EUKbhllhg20hR6xyw96rtNb1GoUG3b2CIOyEcktlAQMsIjzfy+pEhW+uW9TcF1bLbra7QineR4jXB5VAUuSxXJ4BNT6rqN7x7q6YPalVDAqyjYyCNygna52icTMwRFLXSLHD/l5fAMcMYLfnyQ6LpN1kBGmtgGY37QxEmCQVJyM8nmu0XpdltAjEXCuN5ZwTnEg3BECBwOKVC8m/8/8AoLyR/dnlNSlIj86iqZcma7Z0SUnBFF6IwcH/ANQSf0oQLJA9auOhdM33YY7VBCsTEw04Ud2ImIn14BqNgydI70boRu8AmcKFgsTKgCO2WGYE5zjPovXP8L9Pp+n3bpjxbVoOW3sdxDDcMmBg8AD8P3D+EtCujtFkLtdLybm35QYS2trlS7S2ScYo/rOv3AWBdsbHB8S4/iOrzyu62xEDIkn3mfMYlbOZl6j5tnsW3TPhjRf5F74spbZ7biw1xSdhZHAjcTLSpO4+s96yI1ws6tPEuG1/lyqlNkk2xbtIxJ5li2Fgjnuc7f4Y1zva3DLWlCG4zMUfLPKqYnFwTMNEDiJPtaSxeQG75HAfedufERgbjMwEwGac/b2bCNUxUsqlqxtftgmp63a0/hG4IJUqvmE7XgqZMi1iQQc+TiInznqXxNbu6sndce04UqzPtKMI3b1QsjdxiJkE5rnxZ1e4zM1u+LlkjcBbEKJchRdVvnbHzdxEYNYy1ezMDHEfb+1Mb3NfTpwhTPQbulVvFJuSXbe1sKqgttwytt4yTtxBMDGaoep2NokgsnoMFfzEHtnjMdqrF6k0MN5UEREEjiR3kGQIPrTn1NxlzcMAQBnIEYPr83enKa01RJY23qZKuyRCkYPLYmJ/AJipF1SgDzLkSQAT37SDB7UBa1O1hKgjHb0POO8U9tZ/Kqj3HJzifXirWQjxhx1yAfjj+UTB+pMD9KgW2WUt8oyPX/Sg7jk8/nNcFkkHOB6kd44qObZPTSCLWq2ZAX6EyTH9AZH5VMt8XHgMV3SIMCQWxJ4JIgn3quLGIOR2z+/SnA/aheR0M0Jl54loIqmSDnyxuA9wDBBIBhoIjtxT9D5nG22ABiW8zZ5OcKYnIFVFqAeR96sunWUZbjXbhWANsCZO1ngd5hP6UDepi3GlsaFLLlmuMwUcyGLTuljuMgHgiBHPqadqb4bfv3Pb3CY8pJIG04yy/MAuDIkniIekrvKOm5TbYADftESSCrkgEgGY9+wJpX9W15hZLkQ1v5sgq+HMx5lJ29ok87c0T3Rnp3RY3b2nNiyyh7jFnDWNxLQZDNuEebcAw245WoLfSTettqAWKopnxAV3ACGC9+GandWvaPRi7buP492V2quWXkliVhUYbj+mKrel/Et23auIRtVQOTxu3El4+WTAkZ8wis040x2Lfcnu6a549q3Zdg0OExCBlYMwiJBhVMd4gTirRnUqXG9Lm/c6IwAFzZscgQfnAE8AbMzJoHUtffZeFrfsvBzuPmhViCOwJYwcYPGAKL+JuoW2urdEKjqC048zZzjzH5gTBgrzU0VYTy8Btn42UWrI2Xbt4qoIAG0jcVkMVAaAdpKiMTyKr7vxTecIw8IAuFuI5/jSNwYvuA2gKoI9ZmZ4pLV+7YuM2zekLsbfhFbcQsNg7j2zleJ5vbfXrfhttKBmG1twlU27g7HILLBWDz5TxRKTls2N0rlF7otEtwFhqGgxPmDK0GZIbjvnHAp9nQm+xRmZrJFuW8sEkQCgCk4J+ae1V3T9etkNLyC25mYjLNyT6A8wO7e9XvS7yb1M7heAFstOSIIG0xtaOBHanuq3FKMk7RRXf8PPCIe61m8YO9NxSXckheJZCDJmODjvQ9roNuy6lTMElEVQiq0bG27W3GIgg/UljJrQ6rRMzsWB3My+XJ+ZARPOACB7flVTq7XgXQPxOWXcSPISu6II7gH6fevGdX1WSeSUY2lxX74M+bPOTa4KnT9HsWr9s2LjWb9xygG51Qq+4P4kLMNBXdIA8p7URd0NlFLBlN9zuZnUhQMtsVSw2xlQsiIzwag651G7p0E7WVt0nk7V28iQQvmiePYcHO6zUi6niWRCAAbiMBzA2g7RuImZnggE9i7FHJlxxdv7bu/Z7cBw1ygvzCn1Wnnz4Y5YIoKycmMe9Kqy5pSDBtiQBO9lVpgTKk4NKtlQ8/ihnymIp6Mal0lgMckjsI7nsP36VYaPo7MSq4YTl4VRBg5J57V07NzkkD6azuO0ESSBJ4ye9b+x020lhRZ3Xna5eKiAtxgyhASRBW2VVi3p5u0mslrOm3LBtHDbgQrKMEqwBBEZILgT7e1arqurOnseBYU77w2G9J3eGDLj23k5IjAIPehdtpCMkrpIh6JdbWa7wlbZp8IiCdgAUKGCHmT5zxJInmrT4r16LfCWv4YslgB7qYPmU+aSvNEL0w6XQlUC7nth71yG3eICoVVZowqtmJ8z9qwWq1TsJI/hhiA2ZLRMNJ7xPH51oSSRknh9SVJbI33Qv8Rm04m5a8UxGbnAjgEgtzmJqb45/wAQ0uac2NOVCPsDOPn27QXXPZmxPojeoJoPhzpIVLV+4jPZN3w3IBhW/EMEZhjVP8RIPGwnhjEKSJAjkjjNSxkcGiiru6ltrKHba0SsyDtyAfpJ/Wg1P7+n0om+AeGEesgdh6f6e9Q33APlH5zPHpVs0RixeIBThqjP0oUNmneJVqQzSEnUk0jcobxKkW5Vk0k++us1ReLXDcorBaHxXZqMPXRdqE0kwY09bwjJ47faMemMUL4tNd8UFk0mg6b1oWf/AKxeIIK7uBHbP9Rmpb/WHvIzlgm0sAqjAV5wW5O1mGIiGaqDT3MTVrZ6oNux1JWZIERMRwBzjJnMmiUr2sB4lzRa9HFoHe4RSUKEMFAKkAKUUwWkQMfUnNFprVLqUN3UeEGVgyBRDABlLAjBUMJIwYOIznlv3GuKX+VSoLqMqpPIjngx27cVf6fWFdM1xWtqLixcHmYM3ynyssAkbRuBMblJjtE1wC8TDNf1HUXHtXLe1CiEFhkPKgQf5NxCKyx5WHNN0fTb1yy1zUupncpAADWmkkPtQQUkkMCIIM1HZ6pbVLJuWgtpiCXUwEughWZthlg0cYiTg4q4t/EcqhCW3kqjySSCSBtYyNpgkSynIHsRa0vlgPHJ9jE9WLqPBZYIKg8lDBJDITKhTIj/AKvrVdqdK+0hh5QZxErPYgHI4mR+VbDQdc0zXVt6iwyFRcRgTO7G5QxI80Q0E4G4duBusiwFuKtmblsDznJ8x3ckAsNgI83pwINIlFLdMfFSWwJ0rououBFCIo32yHYk7zOIBI3YO2Dg8SMVpv8A4GL7XTJ3MvhhiZUCIUZyMekxAzQ3Rddd05sOy4N4WGtNlBuVLltgT5gF38ScHnGdX1LpO5wlu0SVLMm1jKktLSxmRIEjjGDxXM+JZXHHFQlTb+ojqNcY8gFvqXh22KJcYKviyWLDzswXzuSRBER5o796A0eva5aB1CXC6FGkgIWAuKpcMfKSA4kAeuIBqx12pWxb8G4StxdyhQwCBGUXCNpETMncyg4wczVT1nrNt9u1w22JsypibY2z5R2J7mGEGDg8lYYp3p1d232MdeVfkr9d8N3NXc36gPCoSVSF2Fl3W0lsFo5AA4EfNgLWsLl4BbSqF27kUk/JCqBjy/w0gTAJJOOKsdLritqEARfEgsDHlIJMsZ88gDaJAzjAkPU/OkbUW4xJLE+UkHDPk7iu3GcROTXQck6Uey47I0a5PYoNbPiNGoVBJ8m5xHtBz+dKnv06TJe3PeSpP5x+/elTlNJVZdoo9KsDccEmFIEliIkD07fnHrV/1ZRbsb0XbuJIEQRIXdPrDPtn3FUukvqbiBjtW2sD+aYYkj3nIB9hVhruo74HzWwohTOBzHtGB9q2uDlJUa5tVubTT6EOmjt3FVXsp4wNwr4e7UPu/iDLMqxbIEqpIIMZNWCfH9hCX8OxBVVnbvuAMJncFAACgYGB5BmZrza2LhtwCAB2A5zMZ/6qM0PSw/mYkCHn64H+grRDBNvkT6kE9z0DqPxZb1bKti9ZDMYFt1ugkAHDHwiAJzgjC5GazNzo93T2rjlLDi25uMQ5ZU2wABBEMe+BOKptHat2LyvJO2TyZ4IEH70Rruum5bKZgwcmczOJrbj6KNfNKyS6vIqljSr779/wLvQXS1hF3Wktqbt10UsNxfM5BJIJUbQDO1Ypg6to7l5CunueKGVma/tKMEGRt2+QGABAxHvABN3AERtRR98En9KYNXuMk5AIx9AP71s/pcCknW32mP8ArJ6ZW9+2yIfivpensi14S5ZCGkySwJ83AgHcB/21mHGeK2t7SHVXQYkBVXtwqgdvpVxa+D1iTA+lLn0mNv5dkZn8WjhSWR2zzG3ZY8L+hpp0F0n5GP2Nerp0aymBJPfOP7UZprNtOOfr+xSH0sY9xM/j3eMDyC30q8Ti2/8A4n+1EW+h6jtauf8Ai39q9nt3SSIIj9fsB/aiLbA4LAfYH6iO1B6UF5Mr/wBQZe0F9f0PFx8Oan/8Ln/iaR+HtR/+L/8Aia9xtKnLQB6n6+pH3qRhZ47/AH+3uJ/1FC/SjzYcfjPUy/wX1PArnTLq8ow+oNRHSP6Gvf7iWiYlZ9CDPv6x+vIoe9odOSQQpjuFH19fT0oVLE/I7/eM0f7oL6/oeJdL6Be1F0W7amTEsZ2ou4As7R5UE5JrX2f8KFuFRb1asz2y62DC3CNrw05Eb1C7QCfm4itbf6NacxbYISCNyjscEGcEENBB9ap9X8Nat3txqrVxtvkLWkBReIDCCBSs2Pf5HsdToPiuLPF64tNeE3+RmrPwYNX4P+WdbbCxN/zcXBO3ysVC7jCGCYKsYwRWcvaF0063DdXcxYG2Su4AOUkZlhuVp4jHPb0lOmdQF4G0NMbptxcuNbBZiF2sS0HLKqkjuSfWqXX9N15uC61u2LgEKy2kgAzwsbQfMTIHcnnNHDpnJWma5/EOn1VZn032H7KSttuQSPKjzCNhTuBHqPcEA7XXy4J2r3B2gpyuZAMEGBUP/wAe8zcBLGZJ70bZsEVoXRJrdmaXXRv5eCiu7jbHl8oEcnnBPJ+9O0uqvqDtmSPNxkRAmav7NjykRwaIt6cQccip/QpIi60z1vq2og7kkzhuGE5EEGcRIme4/EanPxBcuNtNmCwUTbU72IXaPWRyQAKM1Wm80+w/TFP11gFUx2/3FZ59EqsfHqzS/DOi1bqDeshEgRJh5VYQBJJESRmIU98Crqz1clztuA7H23W3CAdslFPcicwOxGMmqC1rjpLVvTtdYggki2ATDFj5XO0wSYnJxOeKC6fo0a6LrLcCbidzncWBJIDr3lSD/wC68jlwZs0nklx/hXf8fy+0zTyzyO39xffE+nKq924/ibo8OyoXcDswSxkwIme3pVEqJdWC67id77Vlk3bVClgwNxiAcLwTnJxB1jWBwyrZVJwGDGRMySsHny4kxHNP1elGntg2LrC/eKi4EAkCRg7WYLBOFWJg7p5GjH02bFj0yu37fnV19r+8KOqMWn3CNX1S6ALQRTatqA42nxWVNohmB/hCYnacQROYoG7dV1XZtQbTIW2XNtM8BgSSB6nkyTzXR0gtqVW87+G5URBAZwuFIiOTEds/WoPiPqqrNu2nlkDyCFMSSPL2zz2qY6TjFK+/t+oCldRSKdOqADBKjsoQsAJx5jlj6n1mlTtMbboG3qs/h8Tjt3UmlW9v2NOleCjs2/WjtLpt2B6UHpWMirrQXNonv9j+hr0GOKoTmm0PEII5x+/37VNa1IKwOAI/WfSq7VXuZpmmvkcflP8ApTk0jNobjY/VmTUVo5rmpfNKzNVrGJVEsrV4kHt9BUXibTUKv+zQ925mo5io47Zp+l9eZIVQi/8AMR+4rXdMvm4JLr9B+5ryZbxq/wCg/EJsHJI+wP8AvQLJTOd1vw7XFuC3PRH0qnlt3twPyqZNIhOAAY7/ALgVjX+OTJKrJPdjn8hxVdqviq9cPMfT/aic7ORH4Z1Etm6R6Quk2+nGT3/P6VxlEAAEz6xP5/visl0b4nMfxLjyfwRj85mtQTvtgqQZ/r/b8qpU+EYs3T5MEqn9SG9dx5ckf9I75nGRNNt69jjYPxYbC8j5Y5+mO1D60EBiZXHMRBiOxBI9h/epNOhdAwO5vmJggenMxiPqaW470PSShbO2rh2kkQcSSZj1GcKO0TNcbXtgswzInYZOQBmYxgxHbihL2pVHW0UYRHHBzgiJx70Z1EOtsm3bS4wyATJAMglRsifbkVSjfAfdJ9+OBafWuYIeNsESo7HJ8o4xmPpjNWVjrYdv4lq2xHfIjJmJBP2JEH61gtSdUbslSCRkS0CRPc/eKtOh+MhCstyMQywsZmOM/nQyx6tmjpwlPpouUJo03S7aKyNbJU7nnzFxkYBbBAhpye3tTHa+CxBDiRGOO0CJMYqddQjDaUnv5RAMj8RHem6a6qsQE2j3yZH79afCCic+fxTLJbq68pGM6nbuhvOsUDvNbjU6BLjZOPrkewHaoH+FbfZiPy/1Fa1MqHXY0kpbGNzn3qFbxFa7U/C7AeWG/KapOo9Fe0Nzwo7SeakpKjfg6vHPZMrdRqO/9ajbVSBximahhPY0PtFL1nRjwJG23Jq+sdR/hhY+X3ME+sE4MQPtVCyjFE2HzQPFjk05LjgZrapoIvX5aMZzwa0PT7xkhQsFIY7NzKI2yDwolpJ4gfY5VbJa6qqJJIAgmSZ9zEVsdBYazZdb7FLcAkod3ofN+WM884rnfEc2KGGUJVb4V7v7F38jXlb28lFrlt2rYaZwRu2kEgMV2rONsCd3J+k1XaSyGQXNoKkkFXPBWeI57YNaTrxZLaPce2RKi3DKfKykXSFgkwykHMY5jFZTqNli+1Su0HKrMSQexgGNsyPUZrzeNalt9f8Art/I6MOz5OXdMsn+Ev2Va5TdQ1wtIuADGCVngc4OfvSpqxz8/ixvpS8/iUFp4GKKt3/LyJoC2aexr1KewcopklxprtjnNNQ1MtWgXsqOMZNEWmxTFiuOPtVinvsdNyoGzS20xuaBjEqOgGi7Vo0NbUE1YWL0CIq4oXlfgetmBR+i6fInmgGvkU+z1NgQJx9B+kUTdGScZyWxe6Hou5gADPf0itpPgoojcQIIPA+v2qk0eoDqsmAOPyHcmre91FQi7RJ7yQc/9uQaJSjR5vqpZMkkmVXU7+pZgBbUjJCkTj1aTERTrVu6Au9vBQdwYk/bnIP/AKo89Q2N58yIKgZEwfT6UTr9Fau2OfKO45H2MfrQbPuL9ZxUYuNLykC2tGlx0ZLh3KcknJH2q3e1sGQkd2M9ycgEYyY5rEXNV4LyrFgvy5E/eOaJtdebUMVdtoIPfH0GatSoZPppt6k/lNSgM+cgiPLmZ+3H3FR63XOIFtVb9RVFrOmNat7mdvL2ZjEe04qou/EWxIVjI/D6z+4qnka2F4+jeV6ouzT6zrb20BIAJieJP2zMVnz15ycS3PBj9OKoL/XnuRuM+gx3pg1zLOQZEH0+9DqbOph+HKC+ZKy4ufENwTkg/fH29aGu9evgYuv9JP7/ACqke6xbt7gVK9weufzoTculxx7IsH+JNRH/ABX/ADP6g80PqOtXboh3Meg4/IUGbk9x+v8ApQ7Xc/v/AGoR8MEFuor6B73KjLzUBfdwZpu+KJyYax7hyW57VPbT3zVdb1RU4/OutePc0SyFPC/JZLce2wZbhRhPmBj6596sLPxNdIUO5cKVaDGdnyycY7/XNZzc31+/+lMQnv8A0P8AVaXOEJu5RTY1YV5Nhr2/zp3qiLbtgbvEKgSSGI8sEg5mO3vFVWqUncEveKpYM/hoFTzDYA11flWDt2sRJPeZqiuOsf2Jj9QKZa6g6LtDMV/kJJQTOQJgNJkEe9c6XR6FUOFwv1dj4Q8sZf3BiAqYJHPpSoNgTzn3J5pUPov2NGkHS5UltppUq6keApImWplM0qVFZnkSb4pjXa7SorYCRCHNdLVylS2xlbkisBUni0qVE5NCmibcIyajLelKlUsBI6bxPc/nRFvrLqoVSQOJnNKlSnFF6Iy5Q+/8S3Zmc+pz29+al03WrgU7junucnntPFKlQpblTwY1FVFHL+tLZiJ/M0w6rAE/elSpgpY4o5c68zDbLx6FycVAb8UqVLsc8cY8IgFykuoyaVKisPShtzUZmuC+TzXaVBbL0pIk8Ydxmkbi+k+9KlR3QOk40DIpW2k5E0qVX3K7M65ExEUjApUqqTpkQ8uI7imPdI70qVWXHmga5faaGvXWMfpSpUiT2NcOLHG05/D+o/vSpUqza2XZ/9k="/>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l-GR"/>
          </a:p>
        </p:txBody>
      </p:sp>
      <p:pic>
        <p:nvPicPr>
          <p:cNvPr id="18442" name="Picture 10" descr="http://smashinghub.com/wp-content/uploads/2011/11/Cave-Lake-Melissani-Greece-1.jpg"/>
          <p:cNvPicPr>
            <a:picLocks noChangeAspect="1" noChangeArrowheads="1"/>
          </p:cNvPicPr>
          <p:nvPr/>
        </p:nvPicPr>
        <p:blipFill>
          <a:blip r:embed="rId5" cstate="print"/>
          <a:srcRect/>
          <a:stretch>
            <a:fillRect/>
          </a:stretch>
        </p:blipFill>
        <p:spPr bwMode="auto">
          <a:xfrm>
            <a:off x="4355976" y="3284984"/>
            <a:ext cx="2520280" cy="1584176"/>
          </a:xfrm>
          <a:prstGeom prst="rect">
            <a:avLst/>
          </a:prstGeom>
          <a:noFill/>
        </p:spPr>
      </p:pic>
      <p:sp>
        <p:nvSpPr>
          <p:cNvPr id="10" name="9 - TextBox"/>
          <p:cNvSpPr txBox="1"/>
          <p:nvPr/>
        </p:nvSpPr>
        <p:spPr>
          <a:xfrm>
            <a:off x="2843808" y="4941168"/>
            <a:ext cx="4752528" cy="646331"/>
          </a:xfrm>
          <a:prstGeom prst="rect">
            <a:avLst/>
          </a:prstGeom>
          <a:noFill/>
        </p:spPr>
        <p:txBody>
          <a:bodyPr wrap="square" rtlCol="0">
            <a:spAutoFit/>
          </a:bodyPr>
          <a:lstStyle/>
          <a:p>
            <a:r>
              <a:rPr lang="en-US" dirty="0" smtClean="0">
                <a:solidFill>
                  <a:schemeClr val="tx2">
                    <a:lumMod val="75000"/>
                  </a:schemeClr>
                </a:solidFill>
                <a:latin typeface="Arial" pitchFamily="34" charset="0"/>
                <a:cs typeface="Arial" pitchFamily="34" charset="0"/>
              </a:rPr>
              <a:t>Greece has got beautiful rivers . The biggest river in Greece is Aliakmonas.</a:t>
            </a:r>
            <a:endParaRPr lang="el-GR" dirty="0">
              <a:solidFill>
                <a:schemeClr val="tx2">
                  <a:lumMod val="75000"/>
                </a:schemeClr>
              </a:solidFill>
              <a:latin typeface="Arial" pitchFamily="34" charset="0"/>
              <a:cs typeface="Arial" pitchFamily="34" charset="0"/>
            </a:endParaRPr>
          </a:p>
        </p:txBody>
      </p:sp>
      <p:pic>
        <p:nvPicPr>
          <p:cNvPr id="18444" name="Picture 12" descr="http://t0.gstatic.com/images?q=tbn:ANd9GcRLDWJ3boDZo4z70XcWh_6j-0AKGPVaWb7URV6d1jpchdatg3GRYQ"/>
          <p:cNvPicPr>
            <a:picLocks noChangeAspect="1" noChangeArrowheads="1"/>
          </p:cNvPicPr>
          <p:nvPr/>
        </p:nvPicPr>
        <p:blipFill>
          <a:blip r:embed="rId6" cstate="print"/>
          <a:srcRect/>
          <a:stretch>
            <a:fillRect/>
          </a:stretch>
        </p:blipFill>
        <p:spPr bwMode="auto">
          <a:xfrm>
            <a:off x="6156176" y="5301208"/>
            <a:ext cx="2619375" cy="1743076"/>
          </a:xfrm>
          <a:prstGeom prst="rect">
            <a:avLst/>
          </a:prstGeom>
          <a:noFill/>
        </p:spPr>
      </p:pic>
      <p:sp>
        <p:nvSpPr>
          <p:cNvPr id="12" name="11 - Σχήμα L"/>
          <p:cNvSpPr/>
          <p:nvPr/>
        </p:nvSpPr>
        <p:spPr>
          <a:xfrm>
            <a:off x="5220072" y="5661248"/>
            <a:ext cx="360040" cy="648072"/>
          </a:xfrm>
          <a:prstGeom prst="corne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13" name="12 - Διάσημα"/>
          <p:cNvSpPr/>
          <p:nvPr/>
        </p:nvSpPr>
        <p:spPr>
          <a:xfrm>
            <a:off x="5436096" y="5949280"/>
            <a:ext cx="288032" cy="484632"/>
          </a:xfrm>
          <a:prstGeom prst="chevr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ctrTitle"/>
          </p:nvPr>
        </p:nvSpPr>
        <p:spPr>
          <a:xfrm>
            <a:off x="1907704" y="260648"/>
            <a:ext cx="6604248" cy="1512168"/>
          </a:xfrm>
          <a:blipFill>
            <a:blip r:embed="rId2" cstate="print"/>
            <a:stretch>
              <a:fillRect/>
            </a:stretch>
          </a:blipFill>
        </p:spPr>
        <p:txBody>
          <a:bodyPr/>
          <a:lstStyle/>
          <a:p>
            <a:endParaRPr lang="el-GR" dirty="0"/>
          </a:p>
        </p:txBody>
      </p:sp>
      <p:sp>
        <p:nvSpPr>
          <p:cNvPr id="3" name="2 - Υπότιτλος"/>
          <p:cNvSpPr>
            <a:spLocks noGrp="1"/>
          </p:cNvSpPr>
          <p:nvPr>
            <p:ph type="subTitle" idx="1"/>
          </p:nvPr>
        </p:nvSpPr>
        <p:spPr>
          <a:xfrm>
            <a:off x="2286000" y="2492896"/>
            <a:ext cx="3366120" cy="3744416"/>
          </a:xfrm>
        </p:spPr>
        <p:txBody>
          <a:bodyPr>
            <a:noAutofit/>
          </a:bodyPr>
          <a:lstStyle/>
          <a:p>
            <a:r>
              <a:rPr lang="en-US" sz="1600" dirty="0" smtClean="0">
                <a:solidFill>
                  <a:srgbClr val="602E96"/>
                </a:solidFill>
                <a:latin typeface="Arial" pitchFamily="34" charset="0"/>
                <a:cs typeface="Arial" pitchFamily="34" charset="0"/>
              </a:rPr>
              <a:t>Greek mythology are myths and legends belonging to the ancient Greeks, concerning their gods and heroes, the nature of the world, and the origins and significance of their own cult and ritual practices. They were a part of religion in ancient Greece and are part of religion in modern Greece . Modern scholars refer to, and study, the myths in an attempt to throw light on the religious and political institutions of Ancient Greece</a:t>
            </a:r>
            <a:endParaRPr lang="el-GR" sz="1600" dirty="0">
              <a:solidFill>
                <a:srgbClr val="602E96"/>
              </a:solidFill>
              <a:latin typeface="Arial" pitchFamily="34" charset="0"/>
              <a:cs typeface="Arial" pitchFamily="34" charset="0"/>
            </a:endParaRPr>
          </a:p>
        </p:txBody>
      </p:sp>
      <p:pic>
        <p:nvPicPr>
          <p:cNvPr id="19458" name="Picture 2" descr="http://t1.gstatic.com/images?q=tbn:ANd9GcTP8_6zuaC0LTacJxrGTTWbqLNI74uhfstkpOCPbJOgih54wlpDzQ"/>
          <p:cNvPicPr>
            <a:picLocks noChangeAspect="1" noChangeArrowheads="1"/>
          </p:cNvPicPr>
          <p:nvPr/>
        </p:nvPicPr>
        <p:blipFill>
          <a:blip r:embed="rId3" cstate="print"/>
          <a:srcRect/>
          <a:stretch>
            <a:fillRect/>
          </a:stretch>
        </p:blipFill>
        <p:spPr bwMode="auto">
          <a:xfrm>
            <a:off x="5652120" y="2420888"/>
            <a:ext cx="2152650" cy="2124075"/>
          </a:xfrm>
          <a:prstGeom prst="rect">
            <a:avLst/>
          </a:prstGeom>
          <a:noFill/>
        </p:spPr>
      </p:pic>
      <p:pic>
        <p:nvPicPr>
          <p:cNvPr id="19460" name="Picture 4" descr="http://t3.gstatic.com/images?q=tbn:ANd9GcRcaBiRClVnFIlPm4aVpRvEVfoJrTC5arqyVZ3BrAqKkeXAS19jrg"/>
          <p:cNvPicPr>
            <a:picLocks noChangeAspect="1" noChangeArrowheads="1"/>
          </p:cNvPicPr>
          <p:nvPr/>
        </p:nvPicPr>
        <p:blipFill>
          <a:blip r:embed="rId4" cstate="print"/>
          <a:srcRect/>
          <a:stretch>
            <a:fillRect/>
          </a:stretch>
        </p:blipFill>
        <p:spPr bwMode="auto">
          <a:xfrm>
            <a:off x="5724128" y="4653136"/>
            <a:ext cx="2232248" cy="1872208"/>
          </a:xfrm>
          <a:prstGeom prst="rect">
            <a:avLst/>
          </a:prstGeom>
          <a:noFill/>
        </p:spPr>
      </p:pic>
      <p:pic>
        <p:nvPicPr>
          <p:cNvPr id="19462" name="Picture 6" descr="http://t3.gstatic.com/images?q=tbn:ANd9GcQPepc84JQXDdVcOrWp9xfdvIuRgUyRTeIKtvnirfWNjiEUql5kaQ"/>
          <p:cNvPicPr>
            <a:picLocks noChangeAspect="1" noChangeArrowheads="1"/>
          </p:cNvPicPr>
          <p:nvPr/>
        </p:nvPicPr>
        <p:blipFill>
          <a:blip r:embed="rId5" cstate="print"/>
          <a:srcRect/>
          <a:stretch>
            <a:fillRect/>
          </a:stretch>
        </p:blipFill>
        <p:spPr bwMode="auto">
          <a:xfrm>
            <a:off x="107504" y="1556792"/>
            <a:ext cx="2016224" cy="1857376"/>
          </a:xfrm>
          <a:prstGeom prst="rect">
            <a:avLst/>
          </a:prstGeom>
          <a:noFill/>
        </p:spPr>
      </p:pic>
    </p:spTree>
  </p:cSld>
  <p:clrMapOvr>
    <a:masterClrMapping/>
  </p:clrMapOvr>
  <p:transition>
    <p:comb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Προεξοχή">
  <a:themeElements>
    <a:clrScheme name="Προεξοχή">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Προεξοχή">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Προεξοχή">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179</TotalTime>
  <Words>166</Words>
  <Application>Microsoft Office PowerPoint</Application>
  <PresentationFormat>Προβολή στην οθόνη (4:3)</PresentationFormat>
  <Paragraphs>24</Paragraphs>
  <Slides>6</Slides>
  <Notes>1</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Προεξοχή</vt:lpstr>
      <vt:lpstr>Διαφάνεια 1</vt:lpstr>
      <vt:lpstr>       Reece the most beautiful place in the word</vt:lpstr>
      <vt:lpstr>Islands of Greece</vt:lpstr>
      <vt:lpstr>Greek  mountains of greece,olympus</vt:lpstr>
      <vt:lpstr>              Lakes                    &amp;              Rivers          IN GREECE</vt:lpstr>
      <vt:lpstr>Διαφάνεια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kostas</dc:creator>
  <cp:lastModifiedBy>kostas</cp:lastModifiedBy>
  <cp:revision>19</cp:revision>
  <dcterms:created xsi:type="dcterms:W3CDTF">2012-10-04T14:22:40Z</dcterms:created>
  <dcterms:modified xsi:type="dcterms:W3CDTF">2012-10-05T16:50:32Z</dcterms:modified>
</cp:coreProperties>
</file>